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45"/>
  </p:notesMasterIdLst>
  <p:handoutMasterIdLst>
    <p:handoutMasterId r:id="rId46"/>
  </p:handoutMasterIdLst>
  <p:sldIdLst>
    <p:sldId id="256" r:id="rId2"/>
    <p:sldId id="410" r:id="rId3"/>
    <p:sldId id="411" r:id="rId4"/>
    <p:sldId id="412" r:id="rId5"/>
    <p:sldId id="413" r:id="rId6"/>
    <p:sldId id="414" r:id="rId7"/>
    <p:sldId id="257" r:id="rId8"/>
    <p:sldId id="258" r:id="rId9"/>
    <p:sldId id="444" r:id="rId10"/>
    <p:sldId id="406" r:id="rId11"/>
    <p:sldId id="408" r:id="rId12"/>
    <p:sldId id="407" r:id="rId13"/>
    <p:sldId id="443" r:id="rId14"/>
    <p:sldId id="268" r:id="rId15"/>
    <p:sldId id="269" r:id="rId16"/>
    <p:sldId id="326" r:id="rId17"/>
    <p:sldId id="438" r:id="rId18"/>
    <p:sldId id="328" r:id="rId19"/>
    <p:sldId id="329" r:id="rId20"/>
    <p:sldId id="270" r:id="rId21"/>
    <p:sldId id="330" r:id="rId22"/>
    <p:sldId id="439" r:id="rId23"/>
    <p:sldId id="331" r:id="rId24"/>
    <p:sldId id="393" r:id="rId25"/>
    <p:sldId id="271" r:id="rId26"/>
    <p:sldId id="332" r:id="rId27"/>
    <p:sldId id="440" r:id="rId28"/>
    <p:sldId id="333" r:id="rId29"/>
    <p:sldId id="392" r:id="rId30"/>
    <p:sldId id="272" r:id="rId31"/>
    <p:sldId id="334" r:id="rId32"/>
    <p:sldId id="441" r:id="rId33"/>
    <p:sldId id="335" r:id="rId34"/>
    <p:sldId id="391" r:id="rId35"/>
    <p:sldId id="273" r:id="rId36"/>
    <p:sldId id="336" r:id="rId37"/>
    <p:sldId id="442" r:id="rId38"/>
    <p:sldId id="337" r:id="rId39"/>
    <p:sldId id="339" r:id="rId40"/>
    <p:sldId id="286" r:id="rId41"/>
    <p:sldId id="343" r:id="rId42"/>
    <p:sldId id="415" r:id="rId43"/>
    <p:sldId id="44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3188E"/>
    <a:srgbClr val="AAAAAA"/>
    <a:srgbClr val="FFFD78"/>
    <a:srgbClr val="FF2F92"/>
    <a:srgbClr val="D883FF"/>
    <a:srgbClr val="FF40FF"/>
    <a:srgbClr val="0432FF"/>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p:restoredTop sz="94597"/>
  </p:normalViewPr>
  <p:slideViewPr>
    <p:cSldViewPr snapToGrid="0">
      <p:cViewPr varScale="1">
        <p:scale>
          <a:sx n="107" d="100"/>
          <a:sy n="107" d="100"/>
        </p:scale>
        <p:origin x="78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0ECA-F480-CA43-8A39-DDCFE52802CB}" type="doc">
      <dgm:prSet loTypeId="urn:microsoft.com/office/officeart/2005/8/layout/equation2" loCatId="hierarchy" qsTypeId="urn:microsoft.com/office/officeart/2005/8/quickstyle/simple1" qsCatId="simple" csTypeId="urn:microsoft.com/office/officeart/2005/8/colors/accent1_2" csCatId="accent1" phldr="1"/>
      <dgm:spPr/>
      <dgm:t>
        <a:bodyPr/>
        <a:lstStyle/>
        <a:p>
          <a:endParaRPr lang="en-GB"/>
        </a:p>
      </dgm:t>
    </dgm:pt>
    <dgm:pt modelId="{DFC9F156-2B85-9443-B1C7-5367D8F588C7}">
      <dgm:prSet phldrT="[Text]"/>
      <dgm:spPr>
        <a:solidFill>
          <a:srgbClr val="00B050"/>
        </a:solidFill>
      </dgm:spPr>
      <dgm:t>
        <a:bodyPr/>
        <a:lstStyle/>
        <a:p>
          <a:r>
            <a:rPr lang="en-GB" dirty="0"/>
            <a:t>Health</a:t>
          </a:r>
        </a:p>
      </dgm:t>
    </dgm:pt>
    <dgm:pt modelId="{B9226434-51F3-3B41-B59C-FDBC2EE5682A}" type="parTrans" cxnId="{4A82C136-D316-8649-9EB7-49711BC8F96B}">
      <dgm:prSet/>
      <dgm:spPr/>
      <dgm:t>
        <a:bodyPr/>
        <a:lstStyle/>
        <a:p>
          <a:endParaRPr lang="en-GB"/>
        </a:p>
      </dgm:t>
    </dgm:pt>
    <dgm:pt modelId="{9796AAC2-88A6-2247-8644-0C63FEE8EB57}" type="sibTrans" cxnId="{4A82C136-D316-8649-9EB7-49711BC8F96B}">
      <dgm:prSet/>
      <dgm:spPr/>
      <dgm:t>
        <a:bodyPr/>
        <a:lstStyle/>
        <a:p>
          <a:endParaRPr lang="en-GB"/>
        </a:p>
      </dgm:t>
    </dgm:pt>
    <dgm:pt modelId="{A91EB38A-CCF3-B949-B312-BF738A45DE11}">
      <dgm:prSet phldrT="[Text]"/>
      <dgm:spPr>
        <a:solidFill>
          <a:srgbClr val="0432FF"/>
        </a:solidFill>
      </dgm:spPr>
      <dgm:t>
        <a:bodyPr/>
        <a:lstStyle/>
        <a:p>
          <a:r>
            <a:rPr lang="en-AU" dirty="0"/>
            <a:t>Wellbeing</a:t>
          </a:r>
          <a:endParaRPr lang="en-GB" dirty="0"/>
        </a:p>
      </dgm:t>
    </dgm:pt>
    <dgm:pt modelId="{B430E0DF-391F-9149-859D-E96EBAA5E173}" type="parTrans" cxnId="{1721102B-C421-384D-B338-F7B62AC248A5}">
      <dgm:prSet/>
      <dgm:spPr/>
      <dgm:t>
        <a:bodyPr/>
        <a:lstStyle/>
        <a:p>
          <a:endParaRPr lang="en-GB"/>
        </a:p>
      </dgm:t>
    </dgm:pt>
    <dgm:pt modelId="{C0277C51-6DA0-D74F-93FA-24D1CD6497C7}" type="sibTrans" cxnId="{1721102B-C421-384D-B338-F7B62AC248A5}">
      <dgm:prSet/>
      <dgm:spPr/>
      <dgm:t>
        <a:bodyPr/>
        <a:lstStyle/>
        <a:p>
          <a:endParaRPr lang="en-GB"/>
        </a:p>
      </dgm:t>
    </dgm:pt>
    <dgm:pt modelId="{8FB797A2-5220-5A48-A12A-114A933DDCE7}">
      <dgm:prSet phldrT="[Text]"/>
      <dgm:spPr>
        <a:solidFill>
          <a:srgbClr val="7030A0"/>
        </a:solidFill>
      </dgm:spPr>
      <dgm:t>
        <a:bodyPr/>
        <a:lstStyle/>
        <a:p>
          <a:r>
            <a:rPr lang="en-GB" dirty="0"/>
            <a:t>Health and wellbeing</a:t>
          </a:r>
        </a:p>
      </dgm:t>
    </dgm:pt>
    <dgm:pt modelId="{34D38582-0B3F-2945-85F5-B4D4D7C9FD18}" type="parTrans" cxnId="{73AA6736-2AD3-C74C-B913-B11705F47C47}">
      <dgm:prSet/>
      <dgm:spPr/>
      <dgm:t>
        <a:bodyPr/>
        <a:lstStyle/>
        <a:p>
          <a:endParaRPr lang="en-GB"/>
        </a:p>
      </dgm:t>
    </dgm:pt>
    <dgm:pt modelId="{9CBDA806-D13D-6A46-ABF9-4C689CFF036B}" type="sibTrans" cxnId="{73AA6736-2AD3-C74C-B913-B11705F47C47}">
      <dgm:prSet/>
      <dgm:spPr/>
      <dgm:t>
        <a:bodyPr/>
        <a:lstStyle/>
        <a:p>
          <a:endParaRPr lang="en-GB"/>
        </a:p>
      </dgm:t>
    </dgm:pt>
    <dgm:pt modelId="{8DADB1B5-6708-D842-9305-0D14087CF16D}" type="pres">
      <dgm:prSet presAssocID="{62020ECA-F480-CA43-8A39-DDCFE52802CB}" presName="Name0" presStyleCnt="0">
        <dgm:presLayoutVars>
          <dgm:dir/>
          <dgm:resizeHandles val="exact"/>
        </dgm:presLayoutVars>
      </dgm:prSet>
      <dgm:spPr/>
    </dgm:pt>
    <dgm:pt modelId="{5B1A1E1D-6293-5947-97D2-B261C550A3B2}" type="pres">
      <dgm:prSet presAssocID="{62020ECA-F480-CA43-8A39-DDCFE52802CB}" presName="vNodes" presStyleCnt="0"/>
      <dgm:spPr/>
    </dgm:pt>
    <dgm:pt modelId="{788CA315-49C8-E54F-9C53-78CA24DAF319}" type="pres">
      <dgm:prSet presAssocID="{DFC9F156-2B85-9443-B1C7-5367D8F588C7}" presName="node" presStyleLbl="node1" presStyleIdx="0" presStyleCnt="3" custLinFactNeighborX="-22176" custLinFactNeighborY="-789">
        <dgm:presLayoutVars>
          <dgm:bulletEnabled val="1"/>
        </dgm:presLayoutVars>
      </dgm:prSet>
      <dgm:spPr/>
    </dgm:pt>
    <dgm:pt modelId="{9831E582-3C14-384C-8369-5BD9C3A11929}" type="pres">
      <dgm:prSet presAssocID="{9796AAC2-88A6-2247-8644-0C63FEE8EB57}" presName="spacerT" presStyleCnt="0"/>
      <dgm:spPr/>
    </dgm:pt>
    <dgm:pt modelId="{28E0E847-7DBE-424C-AAEF-2C7FD3233FAB}" type="pres">
      <dgm:prSet presAssocID="{9796AAC2-88A6-2247-8644-0C63FEE8EB57}" presName="sibTrans" presStyleLbl="sibTrans2D1" presStyleIdx="0" presStyleCnt="2"/>
      <dgm:spPr/>
    </dgm:pt>
    <dgm:pt modelId="{13B86995-91A1-9043-BFFC-02D9D0D31EA4}" type="pres">
      <dgm:prSet presAssocID="{9796AAC2-88A6-2247-8644-0C63FEE8EB57}" presName="spacerB" presStyleCnt="0"/>
      <dgm:spPr/>
    </dgm:pt>
    <dgm:pt modelId="{2330F929-3A09-5749-94E2-63584478A459}" type="pres">
      <dgm:prSet presAssocID="{A91EB38A-CCF3-B949-B312-BF738A45DE11}" presName="node" presStyleLbl="node1" presStyleIdx="1" presStyleCnt="3">
        <dgm:presLayoutVars>
          <dgm:bulletEnabled val="1"/>
        </dgm:presLayoutVars>
      </dgm:prSet>
      <dgm:spPr/>
    </dgm:pt>
    <dgm:pt modelId="{3B116A08-B205-7646-99D2-8DCC3645C59F}" type="pres">
      <dgm:prSet presAssocID="{62020ECA-F480-CA43-8A39-DDCFE52802CB}" presName="sibTransLast" presStyleLbl="sibTrans2D1" presStyleIdx="1" presStyleCnt="2"/>
      <dgm:spPr/>
    </dgm:pt>
    <dgm:pt modelId="{651520A7-296D-AD40-B427-580B710F2504}" type="pres">
      <dgm:prSet presAssocID="{62020ECA-F480-CA43-8A39-DDCFE52802CB}" presName="connectorText" presStyleLbl="sibTrans2D1" presStyleIdx="1" presStyleCnt="2"/>
      <dgm:spPr/>
    </dgm:pt>
    <dgm:pt modelId="{3DA27F2C-E264-7045-8A26-557988B4AD93}" type="pres">
      <dgm:prSet presAssocID="{62020ECA-F480-CA43-8A39-DDCFE52802CB}" presName="lastNode" presStyleLbl="node1" presStyleIdx="2" presStyleCnt="3">
        <dgm:presLayoutVars>
          <dgm:bulletEnabled val="1"/>
        </dgm:presLayoutVars>
      </dgm:prSet>
      <dgm:spPr/>
    </dgm:pt>
  </dgm:ptLst>
  <dgm:cxnLst>
    <dgm:cxn modelId="{8A152911-218F-3645-BEDB-A477E620F9BE}" type="presOf" srcId="{C0277C51-6DA0-D74F-93FA-24D1CD6497C7}" destId="{651520A7-296D-AD40-B427-580B710F2504}" srcOrd="1" destOrd="0" presId="urn:microsoft.com/office/officeart/2005/8/layout/equation2"/>
    <dgm:cxn modelId="{1721102B-C421-384D-B338-F7B62AC248A5}" srcId="{62020ECA-F480-CA43-8A39-DDCFE52802CB}" destId="{A91EB38A-CCF3-B949-B312-BF738A45DE11}" srcOrd="1" destOrd="0" parTransId="{B430E0DF-391F-9149-859D-E96EBAA5E173}" sibTransId="{C0277C51-6DA0-D74F-93FA-24D1CD6497C7}"/>
    <dgm:cxn modelId="{73AA6736-2AD3-C74C-B913-B11705F47C47}" srcId="{62020ECA-F480-CA43-8A39-DDCFE52802CB}" destId="{8FB797A2-5220-5A48-A12A-114A933DDCE7}" srcOrd="2" destOrd="0" parTransId="{34D38582-0B3F-2945-85F5-B4D4D7C9FD18}" sibTransId="{9CBDA806-D13D-6A46-ABF9-4C689CFF036B}"/>
    <dgm:cxn modelId="{4A82C136-D316-8649-9EB7-49711BC8F96B}" srcId="{62020ECA-F480-CA43-8A39-DDCFE52802CB}" destId="{DFC9F156-2B85-9443-B1C7-5367D8F588C7}" srcOrd="0" destOrd="0" parTransId="{B9226434-51F3-3B41-B59C-FDBC2EE5682A}" sibTransId="{9796AAC2-88A6-2247-8644-0C63FEE8EB57}"/>
    <dgm:cxn modelId="{5954AA52-7F31-0F47-BF2C-2E8A41209C9F}" type="presOf" srcId="{62020ECA-F480-CA43-8A39-DDCFE52802CB}" destId="{8DADB1B5-6708-D842-9305-0D14087CF16D}" srcOrd="0" destOrd="0" presId="urn:microsoft.com/office/officeart/2005/8/layout/equation2"/>
    <dgm:cxn modelId="{53471D8C-6BEC-1A45-9B1F-1FCC7828679D}" type="presOf" srcId="{8FB797A2-5220-5A48-A12A-114A933DDCE7}" destId="{3DA27F2C-E264-7045-8A26-557988B4AD93}" srcOrd="0" destOrd="0" presId="urn:microsoft.com/office/officeart/2005/8/layout/equation2"/>
    <dgm:cxn modelId="{5A51B8A1-793C-AB4F-99D1-09F9D054BF5C}" type="presOf" srcId="{9796AAC2-88A6-2247-8644-0C63FEE8EB57}" destId="{28E0E847-7DBE-424C-AAEF-2C7FD3233FAB}" srcOrd="0" destOrd="0" presId="urn:microsoft.com/office/officeart/2005/8/layout/equation2"/>
    <dgm:cxn modelId="{469136AA-CD96-384D-A13D-DB37836E0C9B}" type="presOf" srcId="{A91EB38A-CCF3-B949-B312-BF738A45DE11}" destId="{2330F929-3A09-5749-94E2-63584478A459}" srcOrd="0" destOrd="0" presId="urn:microsoft.com/office/officeart/2005/8/layout/equation2"/>
    <dgm:cxn modelId="{C75225BD-8782-9E4D-8987-90C7459043FD}" type="presOf" srcId="{C0277C51-6DA0-D74F-93FA-24D1CD6497C7}" destId="{3B116A08-B205-7646-99D2-8DCC3645C59F}" srcOrd="0" destOrd="0" presId="urn:microsoft.com/office/officeart/2005/8/layout/equation2"/>
    <dgm:cxn modelId="{09C0DEF3-E3B8-9847-A5C5-D67A3E54FAEC}" type="presOf" srcId="{DFC9F156-2B85-9443-B1C7-5367D8F588C7}" destId="{788CA315-49C8-E54F-9C53-78CA24DAF319}" srcOrd="0" destOrd="0" presId="urn:microsoft.com/office/officeart/2005/8/layout/equation2"/>
    <dgm:cxn modelId="{DB970CF3-566D-2D4D-9EEE-247E457ED9BD}" type="presParOf" srcId="{8DADB1B5-6708-D842-9305-0D14087CF16D}" destId="{5B1A1E1D-6293-5947-97D2-B261C550A3B2}" srcOrd="0" destOrd="0" presId="urn:microsoft.com/office/officeart/2005/8/layout/equation2"/>
    <dgm:cxn modelId="{63CF0046-DE9E-F04F-B72B-4056A8DE79A1}" type="presParOf" srcId="{5B1A1E1D-6293-5947-97D2-B261C550A3B2}" destId="{788CA315-49C8-E54F-9C53-78CA24DAF319}" srcOrd="0" destOrd="0" presId="urn:microsoft.com/office/officeart/2005/8/layout/equation2"/>
    <dgm:cxn modelId="{019BB61D-0F9C-3140-8C0B-CAB2734D5DAC}" type="presParOf" srcId="{5B1A1E1D-6293-5947-97D2-B261C550A3B2}" destId="{9831E582-3C14-384C-8369-5BD9C3A11929}" srcOrd="1" destOrd="0" presId="urn:microsoft.com/office/officeart/2005/8/layout/equation2"/>
    <dgm:cxn modelId="{CD8DACA6-8B76-D04D-B336-940DE38C2DF2}" type="presParOf" srcId="{5B1A1E1D-6293-5947-97D2-B261C550A3B2}" destId="{28E0E847-7DBE-424C-AAEF-2C7FD3233FAB}" srcOrd="2" destOrd="0" presId="urn:microsoft.com/office/officeart/2005/8/layout/equation2"/>
    <dgm:cxn modelId="{4F277EA2-AA73-FC4F-90B6-A16C8A8491AC}" type="presParOf" srcId="{5B1A1E1D-6293-5947-97D2-B261C550A3B2}" destId="{13B86995-91A1-9043-BFFC-02D9D0D31EA4}" srcOrd="3" destOrd="0" presId="urn:microsoft.com/office/officeart/2005/8/layout/equation2"/>
    <dgm:cxn modelId="{E288128B-4862-A74B-B1F9-BB35BCE53BA9}" type="presParOf" srcId="{5B1A1E1D-6293-5947-97D2-B261C550A3B2}" destId="{2330F929-3A09-5749-94E2-63584478A459}" srcOrd="4" destOrd="0" presId="urn:microsoft.com/office/officeart/2005/8/layout/equation2"/>
    <dgm:cxn modelId="{48B40E21-BCBB-F544-96E5-CF02607103FA}" type="presParOf" srcId="{8DADB1B5-6708-D842-9305-0D14087CF16D}" destId="{3B116A08-B205-7646-99D2-8DCC3645C59F}" srcOrd="1" destOrd="0" presId="urn:microsoft.com/office/officeart/2005/8/layout/equation2"/>
    <dgm:cxn modelId="{E0227211-783B-3F47-A9C4-7DD0A87382E9}" type="presParOf" srcId="{3B116A08-B205-7646-99D2-8DCC3645C59F}" destId="{651520A7-296D-AD40-B427-580B710F2504}" srcOrd="0" destOrd="0" presId="urn:microsoft.com/office/officeart/2005/8/layout/equation2"/>
    <dgm:cxn modelId="{BC87F7A0-184C-384B-A633-A2C541A09392}" type="presParOf" srcId="{8DADB1B5-6708-D842-9305-0D14087CF16D}" destId="{3DA27F2C-E264-7045-8A26-557988B4AD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C47F9-41BB-9240-9518-9C4BA6376160}" type="doc">
      <dgm:prSet loTypeId="urn:microsoft.com/office/officeart/2005/8/layout/radial1" loCatId="" qsTypeId="urn:microsoft.com/office/officeart/2005/8/quickstyle/simple1" qsCatId="simple" csTypeId="urn:microsoft.com/office/officeart/2005/8/colors/colorful2" csCatId="colorful" phldr="1"/>
      <dgm:spPr/>
      <dgm:t>
        <a:bodyPr/>
        <a:lstStyle/>
        <a:p>
          <a:endParaRPr lang="en-GB"/>
        </a:p>
      </dgm:t>
    </dgm:pt>
    <dgm:pt modelId="{5EF1D187-EEBF-744D-ABBB-D87E46BF50F4}">
      <dgm:prSet phldrT="[Text]"/>
      <dgm:spPr>
        <a:solidFill>
          <a:srgbClr val="F3188E"/>
        </a:solidFill>
      </dgm:spPr>
      <dgm:t>
        <a:bodyPr/>
        <a:lstStyle/>
        <a:p>
          <a:r>
            <a:rPr lang="en-GB" dirty="0"/>
            <a:t>Dimensions of health and wellbeing</a:t>
          </a:r>
        </a:p>
      </dgm:t>
    </dgm:pt>
    <dgm:pt modelId="{36D8E4AD-BCE3-5945-9E9C-4FF91EDE9CAF}" type="parTrans" cxnId="{B71EB18E-0C0F-7B41-9B0E-6BA843450658}">
      <dgm:prSet/>
      <dgm:spPr/>
      <dgm:t>
        <a:bodyPr/>
        <a:lstStyle/>
        <a:p>
          <a:endParaRPr lang="en-GB"/>
        </a:p>
      </dgm:t>
    </dgm:pt>
    <dgm:pt modelId="{2278D51E-B955-544A-8470-9ACCB072E7E9}" type="sibTrans" cxnId="{B71EB18E-0C0F-7B41-9B0E-6BA843450658}">
      <dgm:prSet/>
      <dgm:spPr/>
      <dgm:t>
        <a:bodyPr/>
        <a:lstStyle/>
        <a:p>
          <a:endParaRPr lang="en-GB"/>
        </a:p>
      </dgm:t>
    </dgm:pt>
    <dgm:pt modelId="{F76AD543-487E-3E4F-8123-FF38635AA744}">
      <dgm:prSet phldrT="[Text]"/>
      <dgm:spPr>
        <a:solidFill>
          <a:schemeClr val="accent1"/>
        </a:solidFill>
      </dgm:spPr>
      <dgm:t>
        <a:bodyPr/>
        <a:lstStyle/>
        <a:p>
          <a:r>
            <a:rPr lang="en-GB" dirty="0"/>
            <a:t>Physical</a:t>
          </a:r>
        </a:p>
      </dgm:t>
    </dgm:pt>
    <dgm:pt modelId="{22E3EA9A-5475-5043-B519-2AD9FB8E6F41}" type="parTrans" cxnId="{D0C47FB4-F4CC-B348-9274-810124028304}">
      <dgm:prSet/>
      <dgm:spPr/>
      <dgm:t>
        <a:bodyPr/>
        <a:lstStyle/>
        <a:p>
          <a:endParaRPr lang="en-GB"/>
        </a:p>
      </dgm:t>
    </dgm:pt>
    <dgm:pt modelId="{37792682-22DC-B54E-8295-B63695828F58}" type="sibTrans" cxnId="{D0C47FB4-F4CC-B348-9274-810124028304}">
      <dgm:prSet/>
      <dgm:spPr/>
      <dgm:t>
        <a:bodyPr/>
        <a:lstStyle/>
        <a:p>
          <a:endParaRPr lang="en-GB"/>
        </a:p>
      </dgm:t>
    </dgm:pt>
    <dgm:pt modelId="{66C3C73E-98F3-9243-9922-8A6D8BAB4D19}">
      <dgm:prSet phldrT="[Text]"/>
      <dgm:spPr>
        <a:solidFill>
          <a:srgbClr val="FFC000"/>
        </a:solidFill>
      </dgm:spPr>
      <dgm:t>
        <a:bodyPr/>
        <a:lstStyle/>
        <a:p>
          <a:r>
            <a:rPr lang="en-GB" dirty="0"/>
            <a:t>Social</a:t>
          </a:r>
        </a:p>
      </dgm:t>
    </dgm:pt>
    <dgm:pt modelId="{261A914C-E94D-6744-BBCA-8C1EC258C44A}" type="parTrans" cxnId="{0E49F270-7CF0-6F44-9058-32CE00735456}">
      <dgm:prSet/>
      <dgm:spPr/>
      <dgm:t>
        <a:bodyPr/>
        <a:lstStyle/>
        <a:p>
          <a:endParaRPr lang="en-GB"/>
        </a:p>
      </dgm:t>
    </dgm:pt>
    <dgm:pt modelId="{DA655C4A-6ECB-C04A-B78E-08F566AA4995}" type="sibTrans" cxnId="{0E49F270-7CF0-6F44-9058-32CE00735456}">
      <dgm:prSet/>
      <dgm:spPr/>
      <dgm:t>
        <a:bodyPr/>
        <a:lstStyle/>
        <a:p>
          <a:endParaRPr lang="en-GB"/>
        </a:p>
      </dgm:t>
    </dgm:pt>
    <dgm:pt modelId="{C536A653-6984-054D-88E1-12CD362D2EA0}">
      <dgm:prSet phldrT="[Text]"/>
      <dgm:spPr>
        <a:solidFill>
          <a:srgbClr val="FF0000"/>
        </a:solidFill>
      </dgm:spPr>
      <dgm:t>
        <a:bodyPr/>
        <a:lstStyle/>
        <a:p>
          <a:r>
            <a:rPr lang="en-GB" dirty="0"/>
            <a:t>Mental</a:t>
          </a:r>
        </a:p>
      </dgm:t>
    </dgm:pt>
    <dgm:pt modelId="{21CF1BBD-7FC4-CD42-9397-68F577B44158}" type="parTrans" cxnId="{47C50E68-ABAB-2847-98CD-FD9896E6FBAC}">
      <dgm:prSet/>
      <dgm:spPr/>
      <dgm:t>
        <a:bodyPr/>
        <a:lstStyle/>
        <a:p>
          <a:endParaRPr lang="en-GB"/>
        </a:p>
      </dgm:t>
    </dgm:pt>
    <dgm:pt modelId="{22DEC221-8A27-AA42-AF17-0BE8E9107498}" type="sibTrans" cxnId="{47C50E68-ABAB-2847-98CD-FD9896E6FBAC}">
      <dgm:prSet/>
      <dgm:spPr/>
      <dgm:t>
        <a:bodyPr/>
        <a:lstStyle/>
        <a:p>
          <a:endParaRPr lang="en-GB"/>
        </a:p>
      </dgm:t>
    </dgm:pt>
    <dgm:pt modelId="{7E347D6E-1E3B-A248-8A0F-4948CE3D65A2}">
      <dgm:prSet phldrT="[Text]"/>
      <dgm:spPr>
        <a:solidFill>
          <a:srgbClr val="7030A0"/>
        </a:solidFill>
      </dgm:spPr>
      <dgm:t>
        <a:bodyPr/>
        <a:lstStyle/>
        <a:p>
          <a:r>
            <a:rPr lang="en-GB" dirty="0"/>
            <a:t>Emotional</a:t>
          </a:r>
        </a:p>
      </dgm:t>
    </dgm:pt>
    <dgm:pt modelId="{76F51038-5FA5-214B-B0D7-D705018EB8D7}" type="parTrans" cxnId="{D18166FA-2BFB-E546-96FF-4176989108F4}">
      <dgm:prSet/>
      <dgm:spPr/>
      <dgm:t>
        <a:bodyPr/>
        <a:lstStyle/>
        <a:p>
          <a:endParaRPr lang="en-GB"/>
        </a:p>
      </dgm:t>
    </dgm:pt>
    <dgm:pt modelId="{575B61A8-060F-D446-9AEB-933826689911}" type="sibTrans" cxnId="{D18166FA-2BFB-E546-96FF-4176989108F4}">
      <dgm:prSet/>
      <dgm:spPr/>
      <dgm:t>
        <a:bodyPr/>
        <a:lstStyle/>
        <a:p>
          <a:endParaRPr lang="en-GB"/>
        </a:p>
      </dgm:t>
    </dgm:pt>
    <dgm:pt modelId="{51C7444F-9EAE-DE42-975E-7D64EF7D2E7E}">
      <dgm:prSet phldrT="[Text]"/>
      <dgm:spPr>
        <a:solidFill>
          <a:srgbClr val="92D050"/>
        </a:solidFill>
      </dgm:spPr>
      <dgm:t>
        <a:bodyPr/>
        <a:lstStyle/>
        <a:p>
          <a:r>
            <a:rPr lang="en-GB" dirty="0"/>
            <a:t>Spiritual</a:t>
          </a:r>
        </a:p>
      </dgm:t>
    </dgm:pt>
    <dgm:pt modelId="{5AAE5370-3E95-2549-8D7D-562D0D2613A3}" type="parTrans" cxnId="{5B0189AA-4707-1B47-AE30-3A35ABF1E39C}">
      <dgm:prSet/>
      <dgm:spPr/>
      <dgm:t>
        <a:bodyPr/>
        <a:lstStyle/>
        <a:p>
          <a:endParaRPr lang="en-GB"/>
        </a:p>
      </dgm:t>
    </dgm:pt>
    <dgm:pt modelId="{F0A74088-13B3-BE46-8513-DD90C03FD1EB}" type="sibTrans" cxnId="{5B0189AA-4707-1B47-AE30-3A35ABF1E39C}">
      <dgm:prSet/>
      <dgm:spPr/>
      <dgm:t>
        <a:bodyPr/>
        <a:lstStyle/>
        <a:p>
          <a:endParaRPr lang="en-GB"/>
        </a:p>
      </dgm:t>
    </dgm:pt>
    <dgm:pt modelId="{AB84C81F-D596-604A-8909-6C9B0461E57B}" type="pres">
      <dgm:prSet presAssocID="{A84C47F9-41BB-9240-9518-9C4BA6376160}" presName="cycle" presStyleCnt="0">
        <dgm:presLayoutVars>
          <dgm:chMax val="1"/>
          <dgm:dir/>
          <dgm:animLvl val="ctr"/>
          <dgm:resizeHandles val="exact"/>
        </dgm:presLayoutVars>
      </dgm:prSet>
      <dgm:spPr/>
    </dgm:pt>
    <dgm:pt modelId="{725C8E60-FFDC-1F4D-8E8C-B27CFCFD2B90}" type="pres">
      <dgm:prSet presAssocID="{5EF1D187-EEBF-744D-ABBB-D87E46BF50F4}" presName="centerShape" presStyleLbl="node0" presStyleIdx="0" presStyleCnt="1"/>
      <dgm:spPr/>
    </dgm:pt>
    <dgm:pt modelId="{44E8FB8F-D0CA-8A4D-B341-AD6BB132F57D}" type="pres">
      <dgm:prSet presAssocID="{22E3EA9A-5475-5043-B519-2AD9FB8E6F41}" presName="Name9" presStyleLbl="parChTrans1D2" presStyleIdx="0" presStyleCnt="5"/>
      <dgm:spPr/>
    </dgm:pt>
    <dgm:pt modelId="{E7CDAC1D-567E-5244-8C12-9230D83F0E0E}" type="pres">
      <dgm:prSet presAssocID="{22E3EA9A-5475-5043-B519-2AD9FB8E6F41}" presName="connTx" presStyleLbl="parChTrans1D2" presStyleIdx="0" presStyleCnt="5"/>
      <dgm:spPr/>
    </dgm:pt>
    <dgm:pt modelId="{FCF9EC56-1D69-C145-BA8E-AA83DD555105}" type="pres">
      <dgm:prSet presAssocID="{F76AD543-487E-3E4F-8123-FF38635AA744}" presName="node" presStyleLbl="node1" presStyleIdx="0" presStyleCnt="5">
        <dgm:presLayoutVars>
          <dgm:bulletEnabled val="1"/>
        </dgm:presLayoutVars>
      </dgm:prSet>
      <dgm:spPr/>
    </dgm:pt>
    <dgm:pt modelId="{9D864113-5517-394C-8D87-234E9ACC441B}" type="pres">
      <dgm:prSet presAssocID="{261A914C-E94D-6744-BBCA-8C1EC258C44A}" presName="Name9" presStyleLbl="parChTrans1D2" presStyleIdx="1" presStyleCnt="5"/>
      <dgm:spPr/>
    </dgm:pt>
    <dgm:pt modelId="{441ABCA6-DE69-8349-9807-84B66A623C21}" type="pres">
      <dgm:prSet presAssocID="{261A914C-E94D-6744-BBCA-8C1EC258C44A}" presName="connTx" presStyleLbl="parChTrans1D2" presStyleIdx="1" presStyleCnt="5"/>
      <dgm:spPr/>
    </dgm:pt>
    <dgm:pt modelId="{E2D99274-E96F-B743-BC73-62C7F9E7F899}" type="pres">
      <dgm:prSet presAssocID="{66C3C73E-98F3-9243-9922-8A6D8BAB4D19}" presName="node" presStyleLbl="node1" presStyleIdx="1" presStyleCnt="5">
        <dgm:presLayoutVars>
          <dgm:bulletEnabled val="1"/>
        </dgm:presLayoutVars>
      </dgm:prSet>
      <dgm:spPr/>
    </dgm:pt>
    <dgm:pt modelId="{6F1A7544-420E-184A-BEBC-303D6A13B4DE}" type="pres">
      <dgm:prSet presAssocID="{21CF1BBD-7FC4-CD42-9397-68F577B44158}" presName="Name9" presStyleLbl="parChTrans1D2" presStyleIdx="2" presStyleCnt="5"/>
      <dgm:spPr/>
    </dgm:pt>
    <dgm:pt modelId="{FB6EC410-7DAC-0241-B71C-32CD51697374}" type="pres">
      <dgm:prSet presAssocID="{21CF1BBD-7FC4-CD42-9397-68F577B44158}" presName="connTx" presStyleLbl="parChTrans1D2" presStyleIdx="2" presStyleCnt="5"/>
      <dgm:spPr/>
    </dgm:pt>
    <dgm:pt modelId="{CA6AE512-95F7-C045-8B85-C9ACD9D6D691}" type="pres">
      <dgm:prSet presAssocID="{C536A653-6984-054D-88E1-12CD362D2EA0}" presName="node" presStyleLbl="node1" presStyleIdx="2" presStyleCnt="5">
        <dgm:presLayoutVars>
          <dgm:bulletEnabled val="1"/>
        </dgm:presLayoutVars>
      </dgm:prSet>
      <dgm:spPr/>
    </dgm:pt>
    <dgm:pt modelId="{AA18B430-A34F-3044-A211-FA5D1CC7B56A}" type="pres">
      <dgm:prSet presAssocID="{76F51038-5FA5-214B-B0D7-D705018EB8D7}" presName="Name9" presStyleLbl="parChTrans1D2" presStyleIdx="3" presStyleCnt="5"/>
      <dgm:spPr/>
    </dgm:pt>
    <dgm:pt modelId="{2656D1C4-B4A2-4F49-8F57-27196EE96642}" type="pres">
      <dgm:prSet presAssocID="{76F51038-5FA5-214B-B0D7-D705018EB8D7}" presName="connTx" presStyleLbl="parChTrans1D2" presStyleIdx="3" presStyleCnt="5"/>
      <dgm:spPr/>
    </dgm:pt>
    <dgm:pt modelId="{03508CB7-0147-BA45-8B8F-6EF84B088105}" type="pres">
      <dgm:prSet presAssocID="{7E347D6E-1E3B-A248-8A0F-4948CE3D65A2}" presName="node" presStyleLbl="node1" presStyleIdx="3" presStyleCnt="5">
        <dgm:presLayoutVars>
          <dgm:bulletEnabled val="1"/>
        </dgm:presLayoutVars>
      </dgm:prSet>
      <dgm:spPr/>
    </dgm:pt>
    <dgm:pt modelId="{6CC0E157-BEDD-D84A-B307-8016DC27117A}" type="pres">
      <dgm:prSet presAssocID="{5AAE5370-3E95-2549-8D7D-562D0D2613A3}" presName="Name9" presStyleLbl="parChTrans1D2" presStyleIdx="4" presStyleCnt="5"/>
      <dgm:spPr/>
    </dgm:pt>
    <dgm:pt modelId="{78B0C64A-A74E-6146-A96B-4FE9D94F6DDD}" type="pres">
      <dgm:prSet presAssocID="{5AAE5370-3E95-2549-8D7D-562D0D2613A3}" presName="connTx" presStyleLbl="parChTrans1D2" presStyleIdx="4" presStyleCnt="5"/>
      <dgm:spPr/>
    </dgm:pt>
    <dgm:pt modelId="{8BB52124-E62D-FF44-88C1-63E4C020A200}" type="pres">
      <dgm:prSet presAssocID="{51C7444F-9EAE-DE42-975E-7D64EF7D2E7E}" presName="node" presStyleLbl="node1" presStyleIdx="4" presStyleCnt="5">
        <dgm:presLayoutVars>
          <dgm:bulletEnabled val="1"/>
        </dgm:presLayoutVars>
      </dgm:prSet>
      <dgm:spPr/>
    </dgm:pt>
  </dgm:ptLst>
  <dgm:cxnLst>
    <dgm:cxn modelId="{5903AB14-1973-0846-B43E-CF172E5F6D9D}" type="presOf" srcId="{76F51038-5FA5-214B-B0D7-D705018EB8D7}" destId="{2656D1C4-B4A2-4F49-8F57-27196EE96642}" srcOrd="1" destOrd="0" presId="urn:microsoft.com/office/officeart/2005/8/layout/radial1"/>
    <dgm:cxn modelId="{C283E128-A042-3B44-8604-F60037C6B0F7}" type="presOf" srcId="{21CF1BBD-7FC4-CD42-9397-68F577B44158}" destId="{FB6EC410-7DAC-0241-B71C-32CD51697374}" srcOrd="1" destOrd="0" presId="urn:microsoft.com/office/officeart/2005/8/layout/radial1"/>
    <dgm:cxn modelId="{00926544-CF8D-2348-86FC-3D612CF70633}" type="presOf" srcId="{F76AD543-487E-3E4F-8123-FF38635AA744}" destId="{FCF9EC56-1D69-C145-BA8E-AA83DD555105}" srcOrd="0" destOrd="0" presId="urn:microsoft.com/office/officeart/2005/8/layout/radial1"/>
    <dgm:cxn modelId="{33936D47-EE6A-414A-8889-2E48E57FAC01}" type="presOf" srcId="{76F51038-5FA5-214B-B0D7-D705018EB8D7}" destId="{AA18B430-A34F-3044-A211-FA5D1CC7B56A}" srcOrd="0" destOrd="0" presId="urn:microsoft.com/office/officeart/2005/8/layout/radial1"/>
    <dgm:cxn modelId="{47C50E68-ABAB-2847-98CD-FD9896E6FBAC}" srcId="{5EF1D187-EEBF-744D-ABBB-D87E46BF50F4}" destId="{C536A653-6984-054D-88E1-12CD362D2EA0}" srcOrd="2" destOrd="0" parTransId="{21CF1BBD-7FC4-CD42-9397-68F577B44158}" sibTransId="{22DEC221-8A27-AA42-AF17-0BE8E9107498}"/>
    <dgm:cxn modelId="{9BE23C68-8D75-A74E-BD95-437DC2A3A24C}" type="presOf" srcId="{7E347D6E-1E3B-A248-8A0F-4948CE3D65A2}" destId="{03508CB7-0147-BA45-8B8F-6EF84B088105}" srcOrd="0" destOrd="0" presId="urn:microsoft.com/office/officeart/2005/8/layout/radial1"/>
    <dgm:cxn modelId="{6902CA70-04EF-1544-8ABA-F931E8642F82}" type="presOf" srcId="{261A914C-E94D-6744-BBCA-8C1EC258C44A}" destId="{441ABCA6-DE69-8349-9807-84B66A623C21}" srcOrd="1" destOrd="0" presId="urn:microsoft.com/office/officeart/2005/8/layout/radial1"/>
    <dgm:cxn modelId="{0E49F270-7CF0-6F44-9058-32CE00735456}" srcId="{5EF1D187-EEBF-744D-ABBB-D87E46BF50F4}" destId="{66C3C73E-98F3-9243-9922-8A6D8BAB4D19}" srcOrd="1" destOrd="0" parTransId="{261A914C-E94D-6744-BBCA-8C1EC258C44A}" sibTransId="{DA655C4A-6ECB-C04A-B78E-08F566AA4995}"/>
    <dgm:cxn modelId="{B71EB18E-0C0F-7B41-9B0E-6BA843450658}" srcId="{A84C47F9-41BB-9240-9518-9C4BA6376160}" destId="{5EF1D187-EEBF-744D-ABBB-D87E46BF50F4}" srcOrd="0" destOrd="0" parTransId="{36D8E4AD-BCE3-5945-9E9C-4FF91EDE9CAF}" sibTransId="{2278D51E-B955-544A-8470-9ACCB072E7E9}"/>
    <dgm:cxn modelId="{868D0898-FCBA-704D-9EE4-4429C30A8AB1}" type="presOf" srcId="{261A914C-E94D-6744-BBCA-8C1EC258C44A}" destId="{9D864113-5517-394C-8D87-234E9ACC441B}" srcOrd="0" destOrd="0" presId="urn:microsoft.com/office/officeart/2005/8/layout/radial1"/>
    <dgm:cxn modelId="{9C12959D-824C-7C4C-8306-FA2A4D420A1B}" type="presOf" srcId="{21CF1BBD-7FC4-CD42-9397-68F577B44158}" destId="{6F1A7544-420E-184A-BEBC-303D6A13B4DE}" srcOrd="0" destOrd="0" presId="urn:microsoft.com/office/officeart/2005/8/layout/radial1"/>
    <dgm:cxn modelId="{849DF5A5-2507-3E42-8764-07CF66363CF2}" type="presOf" srcId="{22E3EA9A-5475-5043-B519-2AD9FB8E6F41}" destId="{E7CDAC1D-567E-5244-8C12-9230D83F0E0E}" srcOrd="1" destOrd="0" presId="urn:microsoft.com/office/officeart/2005/8/layout/radial1"/>
    <dgm:cxn modelId="{5B0189AA-4707-1B47-AE30-3A35ABF1E39C}" srcId="{5EF1D187-EEBF-744D-ABBB-D87E46BF50F4}" destId="{51C7444F-9EAE-DE42-975E-7D64EF7D2E7E}" srcOrd="4" destOrd="0" parTransId="{5AAE5370-3E95-2549-8D7D-562D0D2613A3}" sibTransId="{F0A74088-13B3-BE46-8513-DD90C03FD1EB}"/>
    <dgm:cxn modelId="{8E596FAB-1BE5-6844-8CD8-FA7419CA30F5}" type="presOf" srcId="{5AAE5370-3E95-2549-8D7D-562D0D2613A3}" destId="{6CC0E157-BEDD-D84A-B307-8016DC27117A}" srcOrd="0" destOrd="0" presId="urn:microsoft.com/office/officeart/2005/8/layout/radial1"/>
    <dgm:cxn modelId="{D0C47FB4-F4CC-B348-9274-810124028304}" srcId="{5EF1D187-EEBF-744D-ABBB-D87E46BF50F4}" destId="{F76AD543-487E-3E4F-8123-FF38635AA744}" srcOrd="0" destOrd="0" parTransId="{22E3EA9A-5475-5043-B519-2AD9FB8E6F41}" sibTransId="{37792682-22DC-B54E-8295-B63695828F58}"/>
    <dgm:cxn modelId="{24668BCE-535A-A14C-B04A-A5F2D2B22D56}" type="presOf" srcId="{5EF1D187-EEBF-744D-ABBB-D87E46BF50F4}" destId="{725C8E60-FFDC-1F4D-8E8C-B27CFCFD2B90}" srcOrd="0" destOrd="0" presId="urn:microsoft.com/office/officeart/2005/8/layout/radial1"/>
    <dgm:cxn modelId="{BB8469DE-B2A7-044D-A6FD-60D352082EA5}" type="presOf" srcId="{51C7444F-9EAE-DE42-975E-7D64EF7D2E7E}" destId="{8BB52124-E62D-FF44-88C1-63E4C020A200}" srcOrd="0" destOrd="0" presId="urn:microsoft.com/office/officeart/2005/8/layout/radial1"/>
    <dgm:cxn modelId="{B2A33EE2-A19B-D44E-961E-D6849C119CF7}" type="presOf" srcId="{C536A653-6984-054D-88E1-12CD362D2EA0}" destId="{CA6AE512-95F7-C045-8B85-C9ACD9D6D691}" srcOrd="0" destOrd="0" presId="urn:microsoft.com/office/officeart/2005/8/layout/radial1"/>
    <dgm:cxn modelId="{D7E149E5-AFFD-0947-9D52-1EF936E2731F}" type="presOf" srcId="{22E3EA9A-5475-5043-B519-2AD9FB8E6F41}" destId="{44E8FB8F-D0CA-8A4D-B341-AD6BB132F57D}" srcOrd="0" destOrd="0" presId="urn:microsoft.com/office/officeart/2005/8/layout/radial1"/>
    <dgm:cxn modelId="{0316D7E6-0A1B-AB48-9755-0424AB4D4615}" type="presOf" srcId="{66C3C73E-98F3-9243-9922-8A6D8BAB4D19}" destId="{E2D99274-E96F-B743-BC73-62C7F9E7F899}" srcOrd="0" destOrd="0" presId="urn:microsoft.com/office/officeart/2005/8/layout/radial1"/>
    <dgm:cxn modelId="{4FCB64F2-DEEE-3245-AF94-AEE264311CB4}" type="presOf" srcId="{A84C47F9-41BB-9240-9518-9C4BA6376160}" destId="{AB84C81F-D596-604A-8909-6C9B0461E57B}" srcOrd="0" destOrd="0" presId="urn:microsoft.com/office/officeart/2005/8/layout/radial1"/>
    <dgm:cxn modelId="{EF443BF7-E825-1045-81FA-12DB51DC19FA}" type="presOf" srcId="{5AAE5370-3E95-2549-8D7D-562D0D2613A3}" destId="{78B0C64A-A74E-6146-A96B-4FE9D94F6DDD}" srcOrd="1" destOrd="0" presId="urn:microsoft.com/office/officeart/2005/8/layout/radial1"/>
    <dgm:cxn modelId="{D18166FA-2BFB-E546-96FF-4176989108F4}" srcId="{5EF1D187-EEBF-744D-ABBB-D87E46BF50F4}" destId="{7E347D6E-1E3B-A248-8A0F-4948CE3D65A2}" srcOrd="3" destOrd="0" parTransId="{76F51038-5FA5-214B-B0D7-D705018EB8D7}" sibTransId="{575B61A8-060F-D446-9AEB-933826689911}"/>
    <dgm:cxn modelId="{87B4E7C6-6EC6-A44E-9495-FF7C850C5296}" type="presParOf" srcId="{AB84C81F-D596-604A-8909-6C9B0461E57B}" destId="{725C8E60-FFDC-1F4D-8E8C-B27CFCFD2B90}" srcOrd="0" destOrd="0" presId="urn:microsoft.com/office/officeart/2005/8/layout/radial1"/>
    <dgm:cxn modelId="{92489D96-37A4-F847-A83E-EADC0E4E6D70}" type="presParOf" srcId="{AB84C81F-D596-604A-8909-6C9B0461E57B}" destId="{44E8FB8F-D0CA-8A4D-B341-AD6BB132F57D}" srcOrd="1" destOrd="0" presId="urn:microsoft.com/office/officeart/2005/8/layout/radial1"/>
    <dgm:cxn modelId="{148803A0-4B97-854F-8FBC-4F0163486F6E}" type="presParOf" srcId="{44E8FB8F-D0CA-8A4D-B341-AD6BB132F57D}" destId="{E7CDAC1D-567E-5244-8C12-9230D83F0E0E}" srcOrd="0" destOrd="0" presId="urn:microsoft.com/office/officeart/2005/8/layout/radial1"/>
    <dgm:cxn modelId="{114496A5-1C59-B445-9D09-802FE08665E2}" type="presParOf" srcId="{AB84C81F-D596-604A-8909-6C9B0461E57B}" destId="{FCF9EC56-1D69-C145-BA8E-AA83DD555105}" srcOrd="2" destOrd="0" presId="urn:microsoft.com/office/officeart/2005/8/layout/radial1"/>
    <dgm:cxn modelId="{454485D8-8807-EE48-9780-A199BE08F000}" type="presParOf" srcId="{AB84C81F-D596-604A-8909-6C9B0461E57B}" destId="{9D864113-5517-394C-8D87-234E9ACC441B}" srcOrd="3" destOrd="0" presId="urn:microsoft.com/office/officeart/2005/8/layout/radial1"/>
    <dgm:cxn modelId="{6BB20C63-35DA-2244-A2D8-323A10D92000}" type="presParOf" srcId="{9D864113-5517-394C-8D87-234E9ACC441B}" destId="{441ABCA6-DE69-8349-9807-84B66A623C21}" srcOrd="0" destOrd="0" presId="urn:microsoft.com/office/officeart/2005/8/layout/radial1"/>
    <dgm:cxn modelId="{C94C1D3A-5A90-0A4F-968A-B037EDC562C6}" type="presParOf" srcId="{AB84C81F-D596-604A-8909-6C9B0461E57B}" destId="{E2D99274-E96F-B743-BC73-62C7F9E7F899}" srcOrd="4" destOrd="0" presId="urn:microsoft.com/office/officeart/2005/8/layout/radial1"/>
    <dgm:cxn modelId="{06E680DF-A396-D54B-9C65-841260CDB574}" type="presParOf" srcId="{AB84C81F-D596-604A-8909-6C9B0461E57B}" destId="{6F1A7544-420E-184A-BEBC-303D6A13B4DE}" srcOrd="5" destOrd="0" presId="urn:microsoft.com/office/officeart/2005/8/layout/radial1"/>
    <dgm:cxn modelId="{E96D61FB-6281-C44D-9611-F5AE541560E9}" type="presParOf" srcId="{6F1A7544-420E-184A-BEBC-303D6A13B4DE}" destId="{FB6EC410-7DAC-0241-B71C-32CD51697374}" srcOrd="0" destOrd="0" presId="urn:microsoft.com/office/officeart/2005/8/layout/radial1"/>
    <dgm:cxn modelId="{7BABF080-E5BC-DB44-8E36-FF31505F5A2C}" type="presParOf" srcId="{AB84C81F-D596-604A-8909-6C9B0461E57B}" destId="{CA6AE512-95F7-C045-8B85-C9ACD9D6D691}" srcOrd="6" destOrd="0" presId="urn:microsoft.com/office/officeart/2005/8/layout/radial1"/>
    <dgm:cxn modelId="{6A6F40E5-968B-934F-ADCE-D80D2CAF77C7}" type="presParOf" srcId="{AB84C81F-D596-604A-8909-6C9B0461E57B}" destId="{AA18B430-A34F-3044-A211-FA5D1CC7B56A}" srcOrd="7" destOrd="0" presId="urn:microsoft.com/office/officeart/2005/8/layout/radial1"/>
    <dgm:cxn modelId="{08BD7E77-4A3B-DA40-901C-516C1AB5E668}" type="presParOf" srcId="{AA18B430-A34F-3044-A211-FA5D1CC7B56A}" destId="{2656D1C4-B4A2-4F49-8F57-27196EE96642}" srcOrd="0" destOrd="0" presId="urn:microsoft.com/office/officeart/2005/8/layout/radial1"/>
    <dgm:cxn modelId="{0C528FAF-10A6-9846-B11E-C7AE0B6CCDC8}" type="presParOf" srcId="{AB84C81F-D596-604A-8909-6C9B0461E57B}" destId="{03508CB7-0147-BA45-8B8F-6EF84B088105}" srcOrd="8" destOrd="0" presId="urn:microsoft.com/office/officeart/2005/8/layout/radial1"/>
    <dgm:cxn modelId="{4942FFB0-F62E-A747-8DEC-D3E7437709C9}" type="presParOf" srcId="{AB84C81F-D596-604A-8909-6C9B0461E57B}" destId="{6CC0E157-BEDD-D84A-B307-8016DC27117A}" srcOrd="9" destOrd="0" presId="urn:microsoft.com/office/officeart/2005/8/layout/radial1"/>
    <dgm:cxn modelId="{3A42D34F-5098-A549-BF0F-11209B236F4A}" type="presParOf" srcId="{6CC0E157-BEDD-D84A-B307-8016DC27117A}" destId="{78B0C64A-A74E-6146-A96B-4FE9D94F6DDD}" srcOrd="0" destOrd="0" presId="urn:microsoft.com/office/officeart/2005/8/layout/radial1"/>
    <dgm:cxn modelId="{C7AA46AC-F6B9-9E46-905C-70E0F3FECFF9}" type="presParOf" srcId="{AB84C81F-D596-604A-8909-6C9B0461E57B}" destId="{8BB52124-E62D-FF44-88C1-63E4C020A20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CA63-81D5-4C21-BE4E-3AA22B7F0CF5}" type="doc">
      <dgm:prSet loTypeId="urn:microsoft.com/office/officeart/2005/8/layout/radial6" loCatId="hierarchy" qsTypeId="urn:microsoft.com/office/officeart/2005/8/quickstyle/simple1" qsCatId="simple" csTypeId="urn:microsoft.com/office/officeart/2005/8/colors/colorful1" csCatId="colorful" phldr="1"/>
      <dgm:spPr/>
      <dgm:t>
        <a:bodyPr/>
        <a:lstStyle/>
        <a:p>
          <a:endParaRPr lang="en-AU"/>
        </a:p>
      </dgm:t>
    </dgm:pt>
    <dgm:pt modelId="{AFD62E46-0E78-4B73-A66A-39E6C9353F8B}">
      <dgm:prSet phldrT="[Text]" custT="1"/>
      <dgm:spPr/>
      <dgm:t>
        <a:bodyPr/>
        <a:lstStyle/>
        <a:p>
          <a:r>
            <a:rPr lang="en-GB" sz="2400" dirty="0"/>
            <a:t>Physical health and wellbeing</a:t>
          </a:r>
          <a:endParaRPr lang="en-AU" sz="2400" dirty="0"/>
        </a:p>
      </dgm:t>
    </dgm:pt>
    <dgm:pt modelId="{40A40DD3-5CE3-4CD7-976C-A130E8D1A156}" type="parTrans" cxnId="{4AC080FE-1814-4310-B37E-5698D70E82CF}">
      <dgm:prSet/>
      <dgm:spPr/>
      <dgm:t>
        <a:bodyPr/>
        <a:lstStyle/>
        <a:p>
          <a:endParaRPr lang="en-AU"/>
        </a:p>
      </dgm:t>
    </dgm:pt>
    <dgm:pt modelId="{65467F0D-BBCC-412E-9EE3-2A0357CA148E}" type="sibTrans" cxnId="{4AC080FE-1814-4310-B37E-5698D70E82CF}">
      <dgm:prSet/>
      <dgm:spPr/>
      <dgm:t>
        <a:bodyPr/>
        <a:lstStyle/>
        <a:p>
          <a:endParaRPr lang="en-AU"/>
        </a:p>
      </dgm:t>
    </dgm:pt>
    <dgm:pt modelId="{0618D4A3-AE79-46FC-AAE5-071FC03953A8}">
      <dgm:prSet phldrT="[Text]" custT="1"/>
      <dgm:spPr/>
      <dgm:t>
        <a:bodyPr/>
        <a:lstStyle/>
        <a:p>
          <a:r>
            <a:rPr lang="en-GB" sz="1600" dirty="0"/>
            <a:t>Function of the immune system</a:t>
          </a:r>
          <a:endParaRPr lang="en-AU" sz="1600" dirty="0"/>
        </a:p>
      </dgm:t>
    </dgm:pt>
    <dgm:pt modelId="{AD7BAD93-8288-45D0-AC96-5CDAF5D9B3D1}" type="parTrans" cxnId="{44A4BE7C-C480-46D3-9BAE-65C305F27D0B}">
      <dgm:prSet/>
      <dgm:spPr/>
      <dgm:t>
        <a:bodyPr/>
        <a:lstStyle/>
        <a:p>
          <a:endParaRPr lang="en-AU">
            <a:solidFill>
              <a:schemeClr val="tx1"/>
            </a:solidFill>
          </a:endParaRPr>
        </a:p>
      </dgm:t>
    </dgm:pt>
    <dgm:pt modelId="{2725F809-10B2-468A-9F1C-0C309D677AC6}" type="sibTrans" cxnId="{44A4BE7C-C480-46D3-9BAE-65C305F27D0B}">
      <dgm:prSet/>
      <dgm:spPr/>
      <dgm:t>
        <a:bodyPr/>
        <a:lstStyle/>
        <a:p>
          <a:endParaRPr lang="en-AU"/>
        </a:p>
      </dgm:t>
    </dgm:pt>
    <dgm:pt modelId="{D5F500FC-EC35-4FC3-B1FA-AF823A110C1A}">
      <dgm:prSet phldrT="[Text]" custT="1"/>
      <dgm:spPr/>
      <dgm:t>
        <a:bodyPr/>
        <a:lstStyle/>
        <a:p>
          <a:r>
            <a:rPr lang="en-GB" sz="2000" dirty="0"/>
            <a:t>Energy levels</a:t>
          </a:r>
          <a:endParaRPr lang="en-AU" sz="2000" dirty="0"/>
        </a:p>
      </dgm:t>
    </dgm:pt>
    <dgm:pt modelId="{3CEC65CB-73C9-46FD-A142-BB82B2897FF2}" type="parTrans" cxnId="{32DB8EF2-C5C6-43DE-B430-C61D01C0E06B}">
      <dgm:prSet/>
      <dgm:spPr/>
      <dgm:t>
        <a:bodyPr/>
        <a:lstStyle/>
        <a:p>
          <a:endParaRPr lang="en-AU">
            <a:solidFill>
              <a:schemeClr val="tx1"/>
            </a:solidFill>
          </a:endParaRPr>
        </a:p>
      </dgm:t>
    </dgm:pt>
    <dgm:pt modelId="{3AA90C6C-5960-4782-8E77-72AC0DF28FE2}" type="sibTrans" cxnId="{32DB8EF2-C5C6-43DE-B430-C61D01C0E06B}">
      <dgm:prSet/>
      <dgm:spPr/>
      <dgm:t>
        <a:bodyPr/>
        <a:lstStyle/>
        <a:p>
          <a:endParaRPr lang="en-AU"/>
        </a:p>
      </dgm:t>
    </dgm:pt>
    <dgm:pt modelId="{2EB027D8-51A8-4291-AF49-E6C92C5FACB5}">
      <dgm:prSet phldrT="[Text]" custT="1"/>
      <dgm:spPr/>
      <dgm:t>
        <a:bodyPr/>
        <a:lstStyle/>
        <a:p>
          <a:r>
            <a:rPr lang="en-GB" sz="2000" dirty="0"/>
            <a:t>Body weight</a:t>
          </a:r>
          <a:endParaRPr lang="en-AU" sz="2000" dirty="0"/>
        </a:p>
      </dgm:t>
    </dgm:pt>
    <dgm:pt modelId="{66380916-7940-49B5-8D6D-D1B49A95C953}" type="parTrans" cxnId="{E5C9923F-C81B-4ED3-9B8D-CD178DC0D214}">
      <dgm:prSet/>
      <dgm:spPr/>
      <dgm:t>
        <a:bodyPr/>
        <a:lstStyle/>
        <a:p>
          <a:endParaRPr lang="en-AU">
            <a:solidFill>
              <a:schemeClr val="tx1"/>
            </a:solidFill>
          </a:endParaRPr>
        </a:p>
      </dgm:t>
    </dgm:pt>
    <dgm:pt modelId="{725D203B-6A12-454C-84DD-ABB6C8F8E0BA}" type="sibTrans" cxnId="{E5C9923F-C81B-4ED3-9B8D-CD178DC0D214}">
      <dgm:prSet/>
      <dgm:spPr/>
      <dgm:t>
        <a:bodyPr/>
        <a:lstStyle/>
        <a:p>
          <a:endParaRPr lang="en-AU"/>
        </a:p>
      </dgm:t>
    </dgm:pt>
    <dgm:pt modelId="{8EDCE3D4-9FDE-4459-B7C4-5BC06163CB8F}">
      <dgm:prSet phldrT="[Text]" custT="1"/>
      <dgm:spPr/>
      <dgm:t>
        <a:bodyPr/>
        <a:lstStyle/>
        <a:p>
          <a:r>
            <a:rPr lang="en-GB" sz="1200" dirty="0"/>
            <a:t>Ability to complete daily physical tasks</a:t>
          </a:r>
          <a:endParaRPr lang="en-AU" sz="1200" dirty="0"/>
        </a:p>
      </dgm:t>
    </dgm:pt>
    <dgm:pt modelId="{9417D80A-42B6-4C16-8B72-79D1FC369780}" type="parTrans" cxnId="{BE9B1E89-37E8-4B9D-A2DB-A4AC4558E9FE}">
      <dgm:prSet/>
      <dgm:spPr/>
      <dgm:t>
        <a:bodyPr/>
        <a:lstStyle/>
        <a:p>
          <a:endParaRPr lang="en-AU">
            <a:solidFill>
              <a:schemeClr val="tx1"/>
            </a:solidFill>
          </a:endParaRPr>
        </a:p>
      </dgm:t>
    </dgm:pt>
    <dgm:pt modelId="{264C76FB-4164-43C9-9DF3-5F6CBED29690}" type="sibTrans" cxnId="{BE9B1E89-37E8-4B9D-A2DB-A4AC4558E9FE}">
      <dgm:prSet/>
      <dgm:spPr/>
      <dgm:t>
        <a:bodyPr/>
        <a:lstStyle/>
        <a:p>
          <a:endParaRPr lang="en-AU"/>
        </a:p>
      </dgm:t>
    </dgm:pt>
    <dgm:pt modelId="{F8D7AC77-9EDF-4C01-AFEC-FF9773BF74DC}">
      <dgm:prSet phldrT="[Text]" custT="1"/>
      <dgm:spPr/>
      <dgm:t>
        <a:bodyPr/>
        <a:lstStyle/>
        <a:p>
          <a:r>
            <a:rPr lang="en-GB" sz="1800" dirty="0"/>
            <a:t>Levels of fitness</a:t>
          </a:r>
          <a:endParaRPr lang="en-AU" sz="1800" dirty="0"/>
        </a:p>
      </dgm:t>
    </dgm:pt>
    <dgm:pt modelId="{C50642BD-C749-4C43-9487-DEAD9E76F780}" type="parTrans" cxnId="{37855239-516F-429E-B98C-91602F387135}">
      <dgm:prSet/>
      <dgm:spPr/>
      <dgm:t>
        <a:bodyPr/>
        <a:lstStyle/>
        <a:p>
          <a:endParaRPr lang="en-AU">
            <a:solidFill>
              <a:schemeClr val="tx1"/>
            </a:solidFill>
          </a:endParaRPr>
        </a:p>
      </dgm:t>
    </dgm:pt>
    <dgm:pt modelId="{F1F9ED91-9D36-48B3-BCA2-C19A58E8885D}" type="sibTrans" cxnId="{37855239-516F-429E-B98C-91602F387135}">
      <dgm:prSet/>
      <dgm:spPr/>
      <dgm:t>
        <a:bodyPr/>
        <a:lstStyle/>
        <a:p>
          <a:endParaRPr lang="en-AU"/>
        </a:p>
      </dgm:t>
    </dgm:pt>
    <dgm:pt modelId="{29E725CA-57F3-4458-993E-0E38AE58B566}">
      <dgm:prSet phldrT="[Text]" custT="1"/>
      <dgm:spPr/>
      <dgm:t>
        <a:bodyPr/>
        <a:lstStyle/>
        <a:p>
          <a:r>
            <a:rPr lang="en-GB" sz="1600" dirty="0"/>
            <a:t>Levels of disease and illness</a:t>
          </a:r>
          <a:endParaRPr lang="en-AU" sz="1600" dirty="0"/>
        </a:p>
      </dgm:t>
    </dgm:pt>
    <dgm:pt modelId="{145C9DCE-C3CC-45E8-B423-CEA99DC142B4}" type="parTrans" cxnId="{5DE8D8AB-4F1F-4E67-9CCF-E3E7A5BD7928}">
      <dgm:prSet/>
      <dgm:spPr/>
      <dgm:t>
        <a:bodyPr/>
        <a:lstStyle/>
        <a:p>
          <a:endParaRPr lang="en-AU">
            <a:solidFill>
              <a:schemeClr val="tx1"/>
            </a:solidFill>
          </a:endParaRPr>
        </a:p>
      </dgm:t>
    </dgm:pt>
    <dgm:pt modelId="{C16084FD-F45B-48A9-BBDE-545D2394D94C}" type="sibTrans" cxnId="{5DE8D8AB-4F1F-4E67-9CCF-E3E7A5BD7928}">
      <dgm:prSet/>
      <dgm:spPr/>
      <dgm:t>
        <a:bodyPr/>
        <a:lstStyle/>
        <a:p>
          <a:endParaRPr lang="en-AU"/>
        </a:p>
      </dgm:t>
    </dgm:pt>
    <dgm:pt modelId="{E7DF94CE-DAE2-45CF-BAB8-B1732DAA2630}">
      <dgm:prSet phldrT="[Text]" custT="1"/>
      <dgm:spPr/>
      <dgm:t>
        <a:bodyPr/>
        <a:lstStyle/>
        <a:p>
          <a:r>
            <a:rPr lang="en-GB" sz="1300" dirty="0"/>
            <a:t>Functioning of the body and systems</a:t>
          </a:r>
          <a:endParaRPr lang="en-AU" sz="1300" dirty="0"/>
        </a:p>
      </dgm:t>
    </dgm:pt>
    <dgm:pt modelId="{AC9740D1-B186-49E2-BF09-0BE23DEE5B60}" type="parTrans" cxnId="{EAA19280-550B-46E7-8244-27CF00CDDD03}">
      <dgm:prSet/>
      <dgm:spPr/>
      <dgm:t>
        <a:bodyPr/>
        <a:lstStyle/>
        <a:p>
          <a:endParaRPr lang="en-AU">
            <a:solidFill>
              <a:schemeClr val="tx1"/>
            </a:solidFill>
          </a:endParaRPr>
        </a:p>
      </dgm:t>
    </dgm:pt>
    <dgm:pt modelId="{4D5D5CA9-91F6-4E2A-8924-B595312D9361}" type="sibTrans" cxnId="{EAA19280-550B-46E7-8244-27CF00CDDD03}">
      <dgm:prSet/>
      <dgm:spPr/>
      <dgm:t>
        <a:bodyPr/>
        <a:lstStyle/>
        <a:p>
          <a:endParaRPr lang="en-AU"/>
        </a:p>
      </dgm:t>
    </dgm:pt>
    <dgm:pt modelId="{B8C604B1-4B23-6549-A447-E8EC9834B0F3}" type="pres">
      <dgm:prSet presAssocID="{670ACA63-81D5-4C21-BE4E-3AA22B7F0CF5}" presName="Name0" presStyleCnt="0">
        <dgm:presLayoutVars>
          <dgm:chMax val="1"/>
          <dgm:dir/>
          <dgm:animLvl val="ctr"/>
          <dgm:resizeHandles val="exact"/>
        </dgm:presLayoutVars>
      </dgm:prSet>
      <dgm:spPr/>
    </dgm:pt>
    <dgm:pt modelId="{0EE9439E-91AC-A344-8B02-8DE3E5F6E8DA}" type="pres">
      <dgm:prSet presAssocID="{AFD62E46-0E78-4B73-A66A-39E6C9353F8B}" presName="centerShape" presStyleLbl="node0" presStyleIdx="0" presStyleCnt="1" custScaleX="127417" custScaleY="126743"/>
      <dgm:spPr/>
    </dgm:pt>
    <dgm:pt modelId="{0482CD80-E67D-174C-85C8-1ACFD9BE8C08}" type="pres">
      <dgm:prSet presAssocID="{0618D4A3-AE79-46FC-AAE5-071FC03953A8}" presName="node" presStyleLbl="node1" presStyleIdx="0" presStyleCnt="7">
        <dgm:presLayoutVars>
          <dgm:bulletEnabled val="1"/>
        </dgm:presLayoutVars>
      </dgm:prSet>
      <dgm:spPr/>
    </dgm:pt>
    <dgm:pt modelId="{7C337B0B-74A8-C24F-A457-CA4265A3C3D0}" type="pres">
      <dgm:prSet presAssocID="{0618D4A3-AE79-46FC-AAE5-071FC03953A8}" presName="dummy" presStyleCnt="0"/>
      <dgm:spPr/>
    </dgm:pt>
    <dgm:pt modelId="{85BB311B-15A7-B840-8583-FC7BE190120B}" type="pres">
      <dgm:prSet presAssocID="{2725F809-10B2-468A-9F1C-0C309D677AC6}" presName="sibTrans" presStyleLbl="sibTrans2D1" presStyleIdx="0" presStyleCnt="7"/>
      <dgm:spPr/>
    </dgm:pt>
    <dgm:pt modelId="{3D1EFBA6-DF68-D849-8889-5932BA7D35BF}" type="pres">
      <dgm:prSet presAssocID="{D5F500FC-EC35-4FC3-B1FA-AF823A110C1A}" presName="node" presStyleLbl="node1" presStyleIdx="1" presStyleCnt="7">
        <dgm:presLayoutVars>
          <dgm:bulletEnabled val="1"/>
        </dgm:presLayoutVars>
      </dgm:prSet>
      <dgm:spPr/>
    </dgm:pt>
    <dgm:pt modelId="{1F18BB5D-DEA5-3442-AE7C-4E9DCA3A7DE5}" type="pres">
      <dgm:prSet presAssocID="{D5F500FC-EC35-4FC3-B1FA-AF823A110C1A}" presName="dummy" presStyleCnt="0"/>
      <dgm:spPr/>
    </dgm:pt>
    <dgm:pt modelId="{8F0626C3-576A-984B-9523-602184D5BF15}" type="pres">
      <dgm:prSet presAssocID="{3AA90C6C-5960-4782-8E77-72AC0DF28FE2}" presName="sibTrans" presStyleLbl="sibTrans2D1" presStyleIdx="1" presStyleCnt="7"/>
      <dgm:spPr/>
    </dgm:pt>
    <dgm:pt modelId="{B50B07DB-6DD3-414B-B062-51B4BF7DA8A6}" type="pres">
      <dgm:prSet presAssocID="{2EB027D8-51A8-4291-AF49-E6C92C5FACB5}" presName="node" presStyleLbl="node1" presStyleIdx="2" presStyleCnt="7">
        <dgm:presLayoutVars>
          <dgm:bulletEnabled val="1"/>
        </dgm:presLayoutVars>
      </dgm:prSet>
      <dgm:spPr/>
    </dgm:pt>
    <dgm:pt modelId="{910294BE-8D4A-E243-AA20-3CB789013EC0}" type="pres">
      <dgm:prSet presAssocID="{2EB027D8-51A8-4291-AF49-E6C92C5FACB5}" presName="dummy" presStyleCnt="0"/>
      <dgm:spPr/>
    </dgm:pt>
    <dgm:pt modelId="{635A6005-23E4-D749-A839-82CF6F2EB3C5}" type="pres">
      <dgm:prSet presAssocID="{725D203B-6A12-454C-84DD-ABB6C8F8E0BA}" presName="sibTrans" presStyleLbl="sibTrans2D1" presStyleIdx="2" presStyleCnt="7"/>
      <dgm:spPr/>
    </dgm:pt>
    <dgm:pt modelId="{AEE435DE-4439-F045-A6DC-B22A9164040C}" type="pres">
      <dgm:prSet presAssocID="{8EDCE3D4-9FDE-4459-B7C4-5BC06163CB8F}" presName="node" presStyleLbl="node1" presStyleIdx="3" presStyleCnt="7">
        <dgm:presLayoutVars>
          <dgm:bulletEnabled val="1"/>
        </dgm:presLayoutVars>
      </dgm:prSet>
      <dgm:spPr/>
    </dgm:pt>
    <dgm:pt modelId="{3D2124BD-6818-3E42-B50B-C91691024C7E}" type="pres">
      <dgm:prSet presAssocID="{8EDCE3D4-9FDE-4459-B7C4-5BC06163CB8F}" presName="dummy" presStyleCnt="0"/>
      <dgm:spPr/>
    </dgm:pt>
    <dgm:pt modelId="{87884981-4AED-794B-B959-D145A89727FE}" type="pres">
      <dgm:prSet presAssocID="{264C76FB-4164-43C9-9DF3-5F6CBED29690}" presName="sibTrans" presStyleLbl="sibTrans2D1" presStyleIdx="3" presStyleCnt="7"/>
      <dgm:spPr/>
    </dgm:pt>
    <dgm:pt modelId="{763C8D15-100D-7E40-915B-28DC4637DD33}" type="pres">
      <dgm:prSet presAssocID="{F8D7AC77-9EDF-4C01-AFEC-FF9773BF74DC}" presName="node" presStyleLbl="node1" presStyleIdx="4" presStyleCnt="7">
        <dgm:presLayoutVars>
          <dgm:bulletEnabled val="1"/>
        </dgm:presLayoutVars>
      </dgm:prSet>
      <dgm:spPr/>
    </dgm:pt>
    <dgm:pt modelId="{E5B2DC91-65AB-3547-A8D6-148E3CB8AEDD}" type="pres">
      <dgm:prSet presAssocID="{F8D7AC77-9EDF-4C01-AFEC-FF9773BF74DC}" presName="dummy" presStyleCnt="0"/>
      <dgm:spPr/>
    </dgm:pt>
    <dgm:pt modelId="{889617CF-B05F-534B-A4AF-87BC0473C263}" type="pres">
      <dgm:prSet presAssocID="{F1F9ED91-9D36-48B3-BCA2-C19A58E8885D}" presName="sibTrans" presStyleLbl="sibTrans2D1" presStyleIdx="4" presStyleCnt="7"/>
      <dgm:spPr/>
    </dgm:pt>
    <dgm:pt modelId="{889D3D56-1AC3-524F-AA58-D85860CC8346}" type="pres">
      <dgm:prSet presAssocID="{29E725CA-57F3-4458-993E-0E38AE58B566}" presName="node" presStyleLbl="node1" presStyleIdx="5" presStyleCnt="7">
        <dgm:presLayoutVars>
          <dgm:bulletEnabled val="1"/>
        </dgm:presLayoutVars>
      </dgm:prSet>
      <dgm:spPr/>
    </dgm:pt>
    <dgm:pt modelId="{7FD1B8D4-1BB5-724E-AF31-2BB5DE0886E3}" type="pres">
      <dgm:prSet presAssocID="{29E725CA-57F3-4458-993E-0E38AE58B566}" presName="dummy" presStyleCnt="0"/>
      <dgm:spPr/>
    </dgm:pt>
    <dgm:pt modelId="{C7BE78B3-F7AA-8244-A910-C995B81EB8AD}" type="pres">
      <dgm:prSet presAssocID="{C16084FD-F45B-48A9-BBDE-545D2394D94C}" presName="sibTrans" presStyleLbl="sibTrans2D1" presStyleIdx="5" presStyleCnt="7"/>
      <dgm:spPr/>
    </dgm:pt>
    <dgm:pt modelId="{C85FF32D-83CA-7843-A4F6-B06A62C0B914}" type="pres">
      <dgm:prSet presAssocID="{E7DF94CE-DAE2-45CF-BAB8-B1732DAA2630}" presName="node" presStyleLbl="node1" presStyleIdx="6" presStyleCnt="7">
        <dgm:presLayoutVars>
          <dgm:bulletEnabled val="1"/>
        </dgm:presLayoutVars>
      </dgm:prSet>
      <dgm:spPr/>
    </dgm:pt>
    <dgm:pt modelId="{2355BE9C-2E88-5C4E-BA2E-F0EB07AD8606}" type="pres">
      <dgm:prSet presAssocID="{E7DF94CE-DAE2-45CF-BAB8-B1732DAA2630}" presName="dummy" presStyleCnt="0"/>
      <dgm:spPr/>
    </dgm:pt>
    <dgm:pt modelId="{6A7A225D-CEC7-344F-9B9E-808D95A347F4}" type="pres">
      <dgm:prSet presAssocID="{4D5D5CA9-91F6-4E2A-8924-B595312D9361}" presName="sibTrans" presStyleLbl="sibTrans2D1" presStyleIdx="6" presStyleCnt="7"/>
      <dgm:spPr/>
    </dgm:pt>
  </dgm:ptLst>
  <dgm:cxnLst>
    <dgm:cxn modelId="{9169E109-9683-3A4F-8A0C-12D62C5FDED6}" type="presOf" srcId="{F8D7AC77-9EDF-4C01-AFEC-FF9773BF74DC}" destId="{763C8D15-100D-7E40-915B-28DC4637DD33}" srcOrd="0" destOrd="0" presId="urn:microsoft.com/office/officeart/2005/8/layout/radial6"/>
    <dgm:cxn modelId="{37855239-516F-429E-B98C-91602F387135}" srcId="{AFD62E46-0E78-4B73-A66A-39E6C9353F8B}" destId="{F8D7AC77-9EDF-4C01-AFEC-FF9773BF74DC}" srcOrd="4" destOrd="0" parTransId="{C50642BD-C749-4C43-9487-DEAD9E76F780}" sibTransId="{F1F9ED91-9D36-48B3-BCA2-C19A58E8885D}"/>
    <dgm:cxn modelId="{E5C9923F-C81B-4ED3-9B8D-CD178DC0D214}" srcId="{AFD62E46-0E78-4B73-A66A-39E6C9353F8B}" destId="{2EB027D8-51A8-4291-AF49-E6C92C5FACB5}" srcOrd="2" destOrd="0" parTransId="{66380916-7940-49B5-8D6D-D1B49A95C953}" sibTransId="{725D203B-6A12-454C-84DD-ABB6C8F8E0BA}"/>
    <dgm:cxn modelId="{D7199442-E9A6-0143-8C48-067997B032CA}" type="presOf" srcId="{670ACA63-81D5-4C21-BE4E-3AA22B7F0CF5}" destId="{B8C604B1-4B23-6549-A447-E8EC9834B0F3}" srcOrd="0" destOrd="0" presId="urn:microsoft.com/office/officeart/2005/8/layout/radial6"/>
    <dgm:cxn modelId="{5F428243-0230-5344-889E-7C955CCCF02F}" type="presOf" srcId="{0618D4A3-AE79-46FC-AAE5-071FC03953A8}" destId="{0482CD80-E67D-174C-85C8-1ACFD9BE8C08}" srcOrd="0" destOrd="0" presId="urn:microsoft.com/office/officeart/2005/8/layout/radial6"/>
    <dgm:cxn modelId="{A5AE245F-05E4-7444-A596-593B43DB7635}" type="presOf" srcId="{725D203B-6A12-454C-84DD-ABB6C8F8E0BA}" destId="{635A6005-23E4-D749-A839-82CF6F2EB3C5}" srcOrd="0" destOrd="0" presId="urn:microsoft.com/office/officeart/2005/8/layout/radial6"/>
    <dgm:cxn modelId="{C146CB74-BB18-0642-BA16-9F4F42022272}" type="presOf" srcId="{F1F9ED91-9D36-48B3-BCA2-C19A58E8885D}" destId="{889617CF-B05F-534B-A4AF-87BC0473C263}" srcOrd="0" destOrd="0" presId="urn:microsoft.com/office/officeart/2005/8/layout/radial6"/>
    <dgm:cxn modelId="{078DBE77-212D-814F-B900-AF18B72795D2}" type="presOf" srcId="{264C76FB-4164-43C9-9DF3-5F6CBED29690}" destId="{87884981-4AED-794B-B959-D145A89727FE}" srcOrd="0" destOrd="0" presId="urn:microsoft.com/office/officeart/2005/8/layout/radial6"/>
    <dgm:cxn modelId="{44A4BE7C-C480-46D3-9BAE-65C305F27D0B}" srcId="{AFD62E46-0E78-4B73-A66A-39E6C9353F8B}" destId="{0618D4A3-AE79-46FC-AAE5-071FC03953A8}" srcOrd="0" destOrd="0" parTransId="{AD7BAD93-8288-45D0-AC96-5CDAF5D9B3D1}" sibTransId="{2725F809-10B2-468A-9F1C-0C309D677AC6}"/>
    <dgm:cxn modelId="{F1BCEF7C-6F41-074A-9F4D-F830E3E2A7C4}" type="presOf" srcId="{3AA90C6C-5960-4782-8E77-72AC0DF28FE2}" destId="{8F0626C3-576A-984B-9523-602184D5BF15}" srcOrd="0" destOrd="0" presId="urn:microsoft.com/office/officeart/2005/8/layout/radial6"/>
    <dgm:cxn modelId="{EAA19280-550B-46E7-8244-27CF00CDDD03}" srcId="{AFD62E46-0E78-4B73-A66A-39E6C9353F8B}" destId="{E7DF94CE-DAE2-45CF-BAB8-B1732DAA2630}" srcOrd="6" destOrd="0" parTransId="{AC9740D1-B186-49E2-BF09-0BE23DEE5B60}" sibTransId="{4D5D5CA9-91F6-4E2A-8924-B595312D9361}"/>
    <dgm:cxn modelId="{77C95C82-D388-6E40-940E-9C45F367488A}" type="presOf" srcId="{8EDCE3D4-9FDE-4459-B7C4-5BC06163CB8F}" destId="{AEE435DE-4439-F045-A6DC-B22A9164040C}" srcOrd="0" destOrd="0" presId="urn:microsoft.com/office/officeart/2005/8/layout/radial6"/>
    <dgm:cxn modelId="{BE9B1E89-37E8-4B9D-A2DB-A4AC4558E9FE}" srcId="{AFD62E46-0E78-4B73-A66A-39E6C9353F8B}" destId="{8EDCE3D4-9FDE-4459-B7C4-5BC06163CB8F}" srcOrd="3" destOrd="0" parTransId="{9417D80A-42B6-4C16-8B72-79D1FC369780}" sibTransId="{264C76FB-4164-43C9-9DF3-5F6CBED29690}"/>
    <dgm:cxn modelId="{D4A4648A-88B4-724B-9A68-9F9332E6FE43}" type="presOf" srcId="{D5F500FC-EC35-4FC3-B1FA-AF823A110C1A}" destId="{3D1EFBA6-DF68-D849-8889-5932BA7D35BF}" srcOrd="0" destOrd="0" presId="urn:microsoft.com/office/officeart/2005/8/layout/radial6"/>
    <dgm:cxn modelId="{0FDDE68C-D313-7E45-991E-2527C3D0FFC9}" type="presOf" srcId="{29E725CA-57F3-4458-993E-0E38AE58B566}" destId="{889D3D56-1AC3-524F-AA58-D85860CC8346}" srcOrd="0" destOrd="0" presId="urn:microsoft.com/office/officeart/2005/8/layout/radial6"/>
    <dgm:cxn modelId="{5DE8D8AB-4F1F-4E67-9CCF-E3E7A5BD7928}" srcId="{AFD62E46-0E78-4B73-A66A-39E6C9353F8B}" destId="{29E725CA-57F3-4458-993E-0E38AE58B566}" srcOrd="5" destOrd="0" parTransId="{145C9DCE-C3CC-45E8-B423-CEA99DC142B4}" sibTransId="{C16084FD-F45B-48A9-BBDE-545D2394D94C}"/>
    <dgm:cxn modelId="{C3A74AB2-52D6-8B45-AF9B-A3D05230FC62}" type="presOf" srcId="{AFD62E46-0E78-4B73-A66A-39E6C9353F8B}" destId="{0EE9439E-91AC-A344-8B02-8DE3E5F6E8DA}" srcOrd="0" destOrd="0" presId="urn:microsoft.com/office/officeart/2005/8/layout/radial6"/>
    <dgm:cxn modelId="{5547E2C1-4A81-FB49-8C77-FFC34BE20E49}" type="presOf" srcId="{4D5D5CA9-91F6-4E2A-8924-B595312D9361}" destId="{6A7A225D-CEC7-344F-9B9E-808D95A347F4}" srcOrd="0" destOrd="0" presId="urn:microsoft.com/office/officeart/2005/8/layout/radial6"/>
    <dgm:cxn modelId="{61846ECB-C41C-E247-9D7D-A603D845BFE8}" type="presOf" srcId="{E7DF94CE-DAE2-45CF-BAB8-B1732DAA2630}" destId="{C85FF32D-83CA-7843-A4F6-B06A62C0B914}" srcOrd="0" destOrd="0" presId="urn:microsoft.com/office/officeart/2005/8/layout/radial6"/>
    <dgm:cxn modelId="{7480DED3-73BB-7E46-B6C3-E00E627325BE}" type="presOf" srcId="{2725F809-10B2-468A-9F1C-0C309D677AC6}" destId="{85BB311B-15A7-B840-8583-FC7BE190120B}" srcOrd="0" destOrd="0" presId="urn:microsoft.com/office/officeart/2005/8/layout/radial6"/>
    <dgm:cxn modelId="{C6261FD6-20A7-2947-957D-165E52BE3009}" type="presOf" srcId="{2EB027D8-51A8-4291-AF49-E6C92C5FACB5}" destId="{B50B07DB-6DD3-414B-B062-51B4BF7DA8A6}" srcOrd="0" destOrd="0" presId="urn:microsoft.com/office/officeart/2005/8/layout/radial6"/>
    <dgm:cxn modelId="{B9CC31F0-1866-A44D-ADE4-EBEA3045C8D7}" type="presOf" srcId="{C16084FD-F45B-48A9-BBDE-545D2394D94C}" destId="{C7BE78B3-F7AA-8244-A910-C995B81EB8AD}" srcOrd="0" destOrd="0" presId="urn:microsoft.com/office/officeart/2005/8/layout/radial6"/>
    <dgm:cxn modelId="{32DB8EF2-C5C6-43DE-B430-C61D01C0E06B}" srcId="{AFD62E46-0E78-4B73-A66A-39E6C9353F8B}" destId="{D5F500FC-EC35-4FC3-B1FA-AF823A110C1A}" srcOrd="1" destOrd="0" parTransId="{3CEC65CB-73C9-46FD-A142-BB82B2897FF2}" sibTransId="{3AA90C6C-5960-4782-8E77-72AC0DF28FE2}"/>
    <dgm:cxn modelId="{4AC080FE-1814-4310-B37E-5698D70E82CF}" srcId="{670ACA63-81D5-4C21-BE4E-3AA22B7F0CF5}" destId="{AFD62E46-0E78-4B73-A66A-39E6C9353F8B}" srcOrd="0" destOrd="0" parTransId="{40A40DD3-5CE3-4CD7-976C-A130E8D1A156}" sibTransId="{65467F0D-BBCC-412E-9EE3-2A0357CA148E}"/>
    <dgm:cxn modelId="{A79AF980-778A-104C-89D3-1BB5C8176CBA}" type="presParOf" srcId="{B8C604B1-4B23-6549-A447-E8EC9834B0F3}" destId="{0EE9439E-91AC-A344-8B02-8DE3E5F6E8DA}" srcOrd="0" destOrd="0" presId="urn:microsoft.com/office/officeart/2005/8/layout/radial6"/>
    <dgm:cxn modelId="{1F87450B-D6C4-5F4A-ACC8-E74CE49F3A93}" type="presParOf" srcId="{B8C604B1-4B23-6549-A447-E8EC9834B0F3}" destId="{0482CD80-E67D-174C-85C8-1ACFD9BE8C08}" srcOrd="1" destOrd="0" presId="urn:microsoft.com/office/officeart/2005/8/layout/radial6"/>
    <dgm:cxn modelId="{169AA6A9-142E-AA4E-9154-6AFA7DA4DA3B}" type="presParOf" srcId="{B8C604B1-4B23-6549-A447-E8EC9834B0F3}" destId="{7C337B0B-74A8-C24F-A457-CA4265A3C3D0}" srcOrd="2" destOrd="0" presId="urn:microsoft.com/office/officeart/2005/8/layout/radial6"/>
    <dgm:cxn modelId="{D3521384-7B27-DD49-88DE-2BFFF6C26B69}" type="presParOf" srcId="{B8C604B1-4B23-6549-A447-E8EC9834B0F3}" destId="{85BB311B-15A7-B840-8583-FC7BE190120B}" srcOrd="3" destOrd="0" presId="urn:microsoft.com/office/officeart/2005/8/layout/radial6"/>
    <dgm:cxn modelId="{20103039-3240-BC46-910F-B2A1A476A7A8}" type="presParOf" srcId="{B8C604B1-4B23-6549-A447-E8EC9834B0F3}" destId="{3D1EFBA6-DF68-D849-8889-5932BA7D35BF}" srcOrd="4" destOrd="0" presId="urn:microsoft.com/office/officeart/2005/8/layout/radial6"/>
    <dgm:cxn modelId="{3F559751-A5EF-CC4C-885C-9973CBE0A921}" type="presParOf" srcId="{B8C604B1-4B23-6549-A447-E8EC9834B0F3}" destId="{1F18BB5D-DEA5-3442-AE7C-4E9DCA3A7DE5}" srcOrd="5" destOrd="0" presId="urn:microsoft.com/office/officeart/2005/8/layout/radial6"/>
    <dgm:cxn modelId="{CD912C04-33A6-2C43-84A7-E4E882AFE014}" type="presParOf" srcId="{B8C604B1-4B23-6549-A447-E8EC9834B0F3}" destId="{8F0626C3-576A-984B-9523-602184D5BF15}" srcOrd="6" destOrd="0" presId="urn:microsoft.com/office/officeart/2005/8/layout/radial6"/>
    <dgm:cxn modelId="{609E2C2F-A53D-B341-860D-706461226A99}" type="presParOf" srcId="{B8C604B1-4B23-6549-A447-E8EC9834B0F3}" destId="{B50B07DB-6DD3-414B-B062-51B4BF7DA8A6}" srcOrd="7" destOrd="0" presId="urn:microsoft.com/office/officeart/2005/8/layout/radial6"/>
    <dgm:cxn modelId="{105C76DB-76E0-8940-9E33-977C3CC1629A}" type="presParOf" srcId="{B8C604B1-4B23-6549-A447-E8EC9834B0F3}" destId="{910294BE-8D4A-E243-AA20-3CB789013EC0}" srcOrd="8" destOrd="0" presId="urn:microsoft.com/office/officeart/2005/8/layout/radial6"/>
    <dgm:cxn modelId="{D8BEB1D8-1F94-A54D-B6DF-FB6CD5E28E2B}" type="presParOf" srcId="{B8C604B1-4B23-6549-A447-E8EC9834B0F3}" destId="{635A6005-23E4-D749-A839-82CF6F2EB3C5}" srcOrd="9" destOrd="0" presId="urn:microsoft.com/office/officeart/2005/8/layout/radial6"/>
    <dgm:cxn modelId="{8A9F5F77-6038-9045-8F6E-1E2221986256}" type="presParOf" srcId="{B8C604B1-4B23-6549-A447-E8EC9834B0F3}" destId="{AEE435DE-4439-F045-A6DC-B22A9164040C}" srcOrd="10" destOrd="0" presId="urn:microsoft.com/office/officeart/2005/8/layout/radial6"/>
    <dgm:cxn modelId="{C20FD9AD-B7C8-534B-A519-BF7B761F5E0E}" type="presParOf" srcId="{B8C604B1-4B23-6549-A447-E8EC9834B0F3}" destId="{3D2124BD-6818-3E42-B50B-C91691024C7E}" srcOrd="11" destOrd="0" presId="urn:microsoft.com/office/officeart/2005/8/layout/radial6"/>
    <dgm:cxn modelId="{F0E34DD5-12B3-2D4D-8A01-9FBEB24CE629}" type="presParOf" srcId="{B8C604B1-4B23-6549-A447-E8EC9834B0F3}" destId="{87884981-4AED-794B-B959-D145A89727FE}" srcOrd="12" destOrd="0" presId="urn:microsoft.com/office/officeart/2005/8/layout/radial6"/>
    <dgm:cxn modelId="{94151A6B-045C-AF49-BD7A-9D640DDD136F}" type="presParOf" srcId="{B8C604B1-4B23-6549-A447-E8EC9834B0F3}" destId="{763C8D15-100D-7E40-915B-28DC4637DD33}" srcOrd="13" destOrd="0" presId="urn:microsoft.com/office/officeart/2005/8/layout/radial6"/>
    <dgm:cxn modelId="{7CCA2A4F-5F8B-894F-91A9-7D8737A5B463}" type="presParOf" srcId="{B8C604B1-4B23-6549-A447-E8EC9834B0F3}" destId="{E5B2DC91-65AB-3547-A8D6-148E3CB8AEDD}" srcOrd="14" destOrd="0" presId="urn:microsoft.com/office/officeart/2005/8/layout/radial6"/>
    <dgm:cxn modelId="{CE60BDC4-CDB4-5C44-ABE5-56E02A17C3D8}" type="presParOf" srcId="{B8C604B1-4B23-6549-A447-E8EC9834B0F3}" destId="{889617CF-B05F-534B-A4AF-87BC0473C263}" srcOrd="15" destOrd="0" presId="urn:microsoft.com/office/officeart/2005/8/layout/radial6"/>
    <dgm:cxn modelId="{0D8DCEBC-D818-3940-B793-D351EF4E7556}" type="presParOf" srcId="{B8C604B1-4B23-6549-A447-E8EC9834B0F3}" destId="{889D3D56-1AC3-524F-AA58-D85860CC8346}" srcOrd="16" destOrd="0" presId="urn:microsoft.com/office/officeart/2005/8/layout/radial6"/>
    <dgm:cxn modelId="{C83CA163-7143-514A-A757-2900977D4D46}" type="presParOf" srcId="{B8C604B1-4B23-6549-A447-E8EC9834B0F3}" destId="{7FD1B8D4-1BB5-724E-AF31-2BB5DE0886E3}" srcOrd="17" destOrd="0" presId="urn:microsoft.com/office/officeart/2005/8/layout/radial6"/>
    <dgm:cxn modelId="{CF59AE8E-B3F1-FA4B-9671-6CF5594373F1}" type="presParOf" srcId="{B8C604B1-4B23-6549-A447-E8EC9834B0F3}" destId="{C7BE78B3-F7AA-8244-A910-C995B81EB8AD}" srcOrd="18" destOrd="0" presId="urn:microsoft.com/office/officeart/2005/8/layout/radial6"/>
    <dgm:cxn modelId="{1A5EDEA8-FB6A-6F4F-8B38-2C8A1AE3A1EC}" type="presParOf" srcId="{B8C604B1-4B23-6549-A447-E8EC9834B0F3}" destId="{C85FF32D-83CA-7843-A4F6-B06A62C0B914}" srcOrd="19" destOrd="0" presId="urn:microsoft.com/office/officeart/2005/8/layout/radial6"/>
    <dgm:cxn modelId="{0A656E99-6F86-D543-A338-2A74F79EB427}" type="presParOf" srcId="{B8C604B1-4B23-6549-A447-E8EC9834B0F3}" destId="{2355BE9C-2E88-5C4E-BA2E-F0EB07AD8606}" srcOrd="20" destOrd="0" presId="urn:microsoft.com/office/officeart/2005/8/layout/radial6"/>
    <dgm:cxn modelId="{C29B185A-62D0-B445-98C8-D837665876DB}" type="presParOf" srcId="{B8C604B1-4B23-6549-A447-E8EC9834B0F3}" destId="{6A7A225D-CEC7-344F-9B9E-808D95A347F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8BDAB-0D20-4ABB-8A60-9F1ACC451859}" type="doc">
      <dgm:prSet loTypeId="urn:microsoft.com/office/officeart/2005/8/layout/radial6" loCatId="hierarchy" qsTypeId="urn:microsoft.com/office/officeart/2005/8/quickstyle/simple1" qsCatId="simple" csTypeId="urn:microsoft.com/office/officeart/2005/8/colors/accent4_2" csCatId="accent4" phldr="1"/>
      <dgm:spPr/>
      <dgm:t>
        <a:bodyPr/>
        <a:lstStyle/>
        <a:p>
          <a:endParaRPr lang="en-AU"/>
        </a:p>
      </dgm:t>
    </dgm:pt>
    <dgm:pt modelId="{20B5730B-C913-4D03-86C5-B60160A12D7D}">
      <dgm:prSet phldrT="[Text]" custT="1"/>
      <dgm:spPr>
        <a:solidFill>
          <a:srgbClr val="FFC000"/>
        </a:solidFill>
      </dgm:spPr>
      <dgm:t>
        <a:bodyPr/>
        <a:lstStyle/>
        <a:p>
          <a:r>
            <a:rPr lang="en-AU" sz="2400" dirty="0"/>
            <a:t>Social health and wellbeing</a:t>
          </a:r>
        </a:p>
      </dgm:t>
    </dgm:pt>
    <dgm:pt modelId="{A4D7EFD7-B6C2-48C7-9F06-010DB53CA0FA}" type="parTrans" cxnId="{5DFE4C82-2671-4DA0-B887-9F41B3523628}">
      <dgm:prSet/>
      <dgm:spPr/>
      <dgm:t>
        <a:bodyPr/>
        <a:lstStyle/>
        <a:p>
          <a:endParaRPr lang="en-AU"/>
        </a:p>
      </dgm:t>
    </dgm:pt>
    <dgm:pt modelId="{DE071B99-4DB7-49F4-8130-31F672879A46}" type="sibTrans" cxnId="{5DFE4C82-2671-4DA0-B887-9F41B3523628}">
      <dgm:prSet/>
      <dgm:spPr/>
      <dgm:t>
        <a:bodyPr/>
        <a:lstStyle/>
        <a:p>
          <a:endParaRPr lang="en-AU"/>
        </a:p>
      </dgm:t>
    </dgm:pt>
    <dgm:pt modelId="{75925FC1-2B1E-41E3-8879-48F7A4261360}">
      <dgm:prSet phldrT="[Text]" custT="1"/>
      <dgm:spPr/>
      <dgm:t>
        <a:bodyPr/>
        <a:lstStyle/>
        <a:p>
          <a:r>
            <a:rPr lang="en-AU" sz="1400" dirty="0"/>
            <a:t>Network of family and friends</a:t>
          </a:r>
        </a:p>
      </dgm:t>
    </dgm:pt>
    <dgm:pt modelId="{D05CE72C-16D3-4E5E-AD7C-DBB7B77AFAAD}" type="parTrans" cxnId="{EB13CF8D-9210-4547-A5B9-53D89704590A}">
      <dgm:prSet/>
      <dgm:spPr/>
      <dgm:t>
        <a:bodyPr/>
        <a:lstStyle/>
        <a:p>
          <a:endParaRPr lang="en-AU"/>
        </a:p>
      </dgm:t>
    </dgm:pt>
    <dgm:pt modelId="{D191D5E9-326D-4705-BD28-727A2D648468}" type="sibTrans" cxnId="{EB13CF8D-9210-4547-A5B9-53D89704590A}">
      <dgm:prSet/>
      <dgm:spPr/>
      <dgm:t>
        <a:bodyPr/>
        <a:lstStyle/>
        <a:p>
          <a:endParaRPr lang="en-AU"/>
        </a:p>
      </dgm:t>
    </dgm:pt>
    <dgm:pt modelId="{9054F350-DC20-4438-9E36-3B3000E301B5}">
      <dgm:prSet phldrT="[Text]"/>
      <dgm:spPr/>
      <dgm:t>
        <a:bodyPr/>
        <a:lstStyle/>
        <a:p>
          <a:r>
            <a:rPr lang="en-AU" dirty="0"/>
            <a:t>Ability to clearly communicate with others</a:t>
          </a:r>
        </a:p>
      </dgm:t>
    </dgm:pt>
    <dgm:pt modelId="{76B88C21-93E1-43D4-A38F-B7585C1018B7}" type="parTrans" cxnId="{0390448B-DEA4-4E5A-8EBF-5400221113BD}">
      <dgm:prSet/>
      <dgm:spPr/>
      <dgm:t>
        <a:bodyPr/>
        <a:lstStyle/>
        <a:p>
          <a:endParaRPr lang="en-AU"/>
        </a:p>
      </dgm:t>
    </dgm:pt>
    <dgm:pt modelId="{A8955502-AEF9-4A9C-B105-076241ABFAF6}" type="sibTrans" cxnId="{0390448B-DEA4-4E5A-8EBF-5400221113BD}">
      <dgm:prSet/>
      <dgm:spPr/>
      <dgm:t>
        <a:bodyPr/>
        <a:lstStyle/>
        <a:p>
          <a:endParaRPr lang="en-AU"/>
        </a:p>
      </dgm:t>
    </dgm:pt>
    <dgm:pt modelId="{B88D69DD-EFC6-4B97-894F-E7630B3F503D}">
      <dgm:prSet phldrT="[Text]"/>
      <dgm:spPr/>
      <dgm:t>
        <a:bodyPr/>
        <a:lstStyle/>
        <a:p>
          <a:r>
            <a:rPr lang="en-AU" dirty="0"/>
            <a:t>Ability to manage or adapt to different social settings</a:t>
          </a:r>
        </a:p>
      </dgm:t>
    </dgm:pt>
    <dgm:pt modelId="{FD883075-E557-433C-B8FA-103ABE62B0FE}" type="parTrans" cxnId="{CA442E2A-8596-40A5-B71B-1D62F2752D60}">
      <dgm:prSet/>
      <dgm:spPr/>
      <dgm:t>
        <a:bodyPr/>
        <a:lstStyle/>
        <a:p>
          <a:endParaRPr lang="en-AU"/>
        </a:p>
      </dgm:t>
    </dgm:pt>
    <dgm:pt modelId="{00C6EA9B-14BF-430B-ADCC-D0F967320BEE}" type="sibTrans" cxnId="{CA442E2A-8596-40A5-B71B-1D62F2752D60}">
      <dgm:prSet/>
      <dgm:spPr/>
      <dgm:t>
        <a:bodyPr/>
        <a:lstStyle/>
        <a:p>
          <a:endParaRPr lang="en-AU"/>
        </a:p>
      </dgm:t>
    </dgm:pt>
    <dgm:pt modelId="{BD91F046-BA97-4DF0-A2AA-E0B48B290099}">
      <dgm:prSet phldrT="[Text]"/>
      <dgm:spPr/>
      <dgm:t>
        <a:bodyPr/>
        <a:lstStyle/>
        <a:p>
          <a:r>
            <a:rPr lang="en-AU" dirty="0"/>
            <a:t>Ability to develop and maintain relationships with others</a:t>
          </a:r>
        </a:p>
      </dgm:t>
    </dgm:pt>
    <dgm:pt modelId="{E859C51A-EA88-43FE-8337-680F1D2DFA84}" type="parTrans" cxnId="{1DF40D02-7831-4152-B74A-2B0498E1A2D2}">
      <dgm:prSet/>
      <dgm:spPr/>
      <dgm:t>
        <a:bodyPr/>
        <a:lstStyle/>
        <a:p>
          <a:endParaRPr lang="en-AU"/>
        </a:p>
      </dgm:t>
    </dgm:pt>
    <dgm:pt modelId="{6A138EED-766A-4C76-8A21-ECFC7286CA1B}" type="sibTrans" cxnId="{1DF40D02-7831-4152-B74A-2B0498E1A2D2}">
      <dgm:prSet/>
      <dgm:spPr/>
      <dgm:t>
        <a:bodyPr/>
        <a:lstStyle/>
        <a:p>
          <a:endParaRPr lang="en-AU"/>
        </a:p>
      </dgm:t>
    </dgm:pt>
    <dgm:pt modelId="{7D31FB43-4FF4-4A32-BC6F-DDF867A16F89}">
      <dgm:prSet phldrT="[Text]"/>
      <dgm:spPr/>
      <dgm:t>
        <a:bodyPr/>
        <a:lstStyle/>
        <a:p>
          <a:r>
            <a:rPr lang="en-AU" dirty="0"/>
            <a:t>Contributions to social groups and the community</a:t>
          </a:r>
        </a:p>
      </dgm:t>
    </dgm:pt>
    <dgm:pt modelId="{C6CFE7B5-EA00-425E-9981-B1F8AF567C5C}" type="parTrans" cxnId="{1890155A-C3A0-412E-92C6-A8C53BE2B332}">
      <dgm:prSet/>
      <dgm:spPr/>
      <dgm:t>
        <a:bodyPr/>
        <a:lstStyle/>
        <a:p>
          <a:endParaRPr lang="en-AU"/>
        </a:p>
      </dgm:t>
    </dgm:pt>
    <dgm:pt modelId="{9E376EB5-65BA-4A22-9E90-EABCFCE68A7B}" type="sibTrans" cxnId="{1890155A-C3A0-412E-92C6-A8C53BE2B332}">
      <dgm:prSet/>
      <dgm:spPr/>
      <dgm:t>
        <a:bodyPr/>
        <a:lstStyle/>
        <a:p>
          <a:endParaRPr lang="en-AU"/>
        </a:p>
      </dgm:t>
    </dgm:pt>
    <dgm:pt modelId="{902E435C-C798-B84A-BB0A-DA42DE1ABBCE}" type="pres">
      <dgm:prSet presAssocID="{E2B8BDAB-0D20-4ABB-8A60-9F1ACC451859}" presName="Name0" presStyleCnt="0">
        <dgm:presLayoutVars>
          <dgm:chMax val="1"/>
          <dgm:dir/>
          <dgm:animLvl val="ctr"/>
          <dgm:resizeHandles val="exact"/>
        </dgm:presLayoutVars>
      </dgm:prSet>
      <dgm:spPr/>
    </dgm:pt>
    <dgm:pt modelId="{9BDE1B96-9BAF-4C47-9DCD-5982727A3FE3}" type="pres">
      <dgm:prSet presAssocID="{20B5730B-C913-4D03-86C5-B60160A12D7D}" presName="centerShape" presStyleLbl="node0" presStyleIdx="0" presStyleCnt="1"/>
      <dgm:spPr/>
    </dgm:pt>
    <dgm:pt modelId="{FD8FB5CB-2301-BC4D-9960-C7463BA691AA}" type="pres">
      <dgm:prSet presAssocID="{75925FC1-2B1E-41E3-8879-48F7A4261360}" presName="node" presStyleLbl="node1" presStyleIdx="0" presStyleCnt="5">
        <dgm:presLayoutVars>
          <dgm:bulletEnabled val="1"/>
        </dgm:presLayoutVars>
      </dgm:prSet>
      <dgm:spPr/>
    </dgm:pt>
    <dgm:pt modelId="{2CDEF963-693A-DA45-A3A0-7A4165951DBD}" type="pres">
      <dgm:prSet presAssocID="{75925FC1-2B1E-41E3-8879-48F7A4261360}" presName="dummy" presStyleCnt="0"/>
      <dgm:spPr/>
    </dgm:pt>
    <dgm:pt modelId="{75CDE18E-1C08-1E4A-A485-D655612F609A}" type="pres">
      <dgm:prSet presAssocID="{D191D5E9-326D-4705-BD28-727A2D648468}" presName="sibTrans" presStyleLbl="sibTrans2D1" presStyleIdx="0" presStyleCnt="5"/>
      <dgm:spPr/>
    </dgm:pt>
    <dgm:pt modelId="{490D364B-7C15-974A-9679-BA9DFEA76033}" type="pres">
      <dgm:prSet presAssocID="{9054F350-DC20-4438-9E36-3B3000E301B5}" presName="node" presStyleLbl="node1" presStyleIdx="1" presStyleCnt="5">
        <dgm:presLayoutVars>
          <dgm:bulletEnabled val="1"/>
        </dgm:presLayoutVars>
      </dgm:prSet>
      <dgm:spPr/>
    </dgm:pt>
    <dgm:pt modelId="{E6CD3267-3189-1141-84C3-322903B5082F}" type="pres">
      <dgm:prSet presAssocID="{9054F350-DC20-4438-9E36-3B3000E301B5}" presName="dummy" presStyleCnt="0"/>
      <dgm:spPr/>
    </dgm:pt>
    <dgm:pt modelId="{FFDD7459-580A-0044-B67F-0D9D52C7CBED}" type="pres">
      <dgm:prSet presAssocID="{A8955502-AEF9-4A9C-B105-076241ABFAF6}" presName="sibTrans" presStyleLbl="sibTrans2D1" presStyleIdx="1" presStyleCnt="5"/>
      <dgm:spPr/>
    </dgm:pt>
    <dgm:pt modelId="{65C30778-51D6-614D-BF4B-5C3F5E9214B6}" type="pres">
      <dgm:prSet presAssocID="{B88D69DD-EFC6-4B97-894F-E7630B3F503D}" presName="node" presStyleLbl="node1" presStyleIdx="2" presStyleCnt="5">
        <dgm:presLayoutVars>
          <dgm:bulletEnabled val="1"/>
        </dgm:presLayoutVars>
      </dgm:prSet>
      <dgm:spPr/>
    </dgm:pt>
    <dgm:pt modelId="{EE0FC5B4-CA27-2643-A9A3-E7727A2FDCF4}" type="pres">
      <dgm:prSet presAssocID="{B88D69DD-EFC6-4B97-894F-E7630B3F503D}" presName="dummy" presStyleCnt="0"/>
      <dgm:spPr/>
    </dgm:pt>
    <dgm:pt modelId="{291ED180-C106-DE43-B989-6B7E0E5115DB}" type="pres">
      <dgm:prSet presAssocID="{00C6EA9B-14BF-430B-ADCC-D0F967320BEE}" presName="sibTrans" presStyleLbl="sibTrans2D1" presStyleIdx="2" presStyleCnt="5"/>
      <dgm:spPr/>
    </dgm:pt>
    <dgm:pt modelId="{90F77AA5-1726-134A-989F-C6E3EFA08894}" type="pres">
      <dgm:prSet presAssocID="{BD91F046-BA97-4DF0-A2AA-E0B48B290099}" presName="node" presStyleLbl="node1" presStyleIdx="3" presStyleCnt="5">
        <dgm:presLayoutVars>
          <dgm:bulletEnabled val="1"/>
        </dgm:presLayoutVars>
      </dgm:prSet>
      <dgm:spPr/>
    </dgm:pt>
    <dgm:pt modelId="{EDCF76DB-2D09-7A41-81E8-4E22817B6B2F}" type="pres">
      <dgm:prSet presAssocID="{BD91F046-BA97-4DF0-A2AA-E0B48B290099}" presName="dummy" presStyleCnt="0"/>
      <dgm:spPr/>
    </dgm:pt>
    <dgm:pt modelId="{A7BA9DD0-0ADD-FF48-8723-8F50F16B512B}" type="pres">
      <dgm:prSet presAssocID="{6A138EED-766A-4C76-8A21-ECFC7286CA1B}" presName="sibTrans" presStyleLbl="sibTrans2D1" presStyleIdx="3" presStyleCnt="5"/>
      <dgm:spPr/>
    </dgm:pt>
    <dgm:pt modelId="{C3CCCE06-A825-E64C-855A-1311A811BEBA}" type="pres">
      <dgm:prSet presAssocID="{7D31FB43-4FF4-4A32-BC6F-DDF867A16F89}" presName="node" presStyleLbl="node1" presStyleIdx="4" presStyleCnt="5">
        <dgm:presLayoutVars>
          <dgm:bulletEnabled val="1"/>
        </dgm:presLayoutVars>
      </dgm:prSet>
      <dgm:spPr/>
    </dgm:pt>
    <dgm:pt modelId="{0778C545-3A6C-FA44-9E0A-1C713CDC71C0}" type="pres">
      <dgm:prSet presAssocID="{7D31FB43-4FF4-4A32-BC6F-DDF867A16F89}" presName="dummy" presStyleCnt="0"/>
      <dgm:spPr/>
    </dgm:pt>
    <dgm:pt modelId="{334E5ED6-6F4E-F148-A2CB-5DDC8D9187E6}" type="pres">
      <dgm:prSet presAssocID="{9E376EB5-65BA-4A22-9E90-EABCFCE68A7B}" presName="sibTrans" presStyleLbl="sibTrans2D1" presStyleIdx="4" presStyleCnt="5"/>
      <dgm:spPr/>
    </dgm:pt>
  </dgm:ptLst>
  <dgm:cxnLst>
    <dgm:cxn modelId="{1DF40D02-7831-4152-B74A-2B0498E1A2D2}" srcId="{20B5730B-C913-4D03-86C5-B60160A12D7D}" destId="{BD91F046-BA97-4DF0-A2AA-E0B48B290099}" srcOrd="3" destOrd="0" parTransId="{E859C51A-EA88-43FE-8337-680F1D2DFA84}" sibTransId="{6A138EED-766A-4C76-8A21-ECFC7286CA1B}"/>
    <dgm:cxn modelId="{BA903A02-CE25-6548-B82C-4FE254CABE30}" type="presOf" srcId="{7D31FB43-4FF4-4A32-BC6F-DDF867A16F89}" destId="{C3CCCE06-A825-E64C-855A-1311A811BEBA}" srcOrd="0" destOrd="0" presId="urn:microsoft.com/office/officeart/2005/8/layout/radial6"/>
    <dgm:cxn modelId="{1F54100C-5595-0C45-9AC7-572534DC03C7}" type="presOf" srcId="{20B5730B-C913-4D03-86C5-B60160A12D7D}" destId="{9BDE1B96-9BAF-4C47-9DCD-5982727A3FE3}" srcOrd="0" destOrd="0" presId="urn:microsoft.com/office/officeart/2005/8/layout/radial6"/>
    <dgm:cxn modelId="{CA442E2A-8596-40A5-B71B-1D62F2752D60}" srcId="{20B5730B-C913-4D03-86C5-B60160A12D7D}" destId="{B88D69DD-EFC6-4B97-894F-E7630B3F503D}" srcOrd="2" destOrd="0" parTransId="{FD883075-E557-433C-B8FA-103ABE62B0FE}" sibTransId="{00C6EA9B-14BF-430B-ADCC-D0F967320BEE}"/>
    <dgm:cxn modelId="{ADF16150-16FE-744D-AFFC-882BD9871ACA}" type="presOf" srcId="{BD91F046-BA97-4DF0-A2AA-E0B48B290099}" destId="{90F77AA5-1726-134A-989F-C6E3EFA08894}" srcOrd="0" destOrd="0" presId="urn:microsoft.com/office/officeart/2005/8/layout/radial6"/>
    <dgm:cxn modelId="{1890155A-C3A0-412E-92C6-A8C53BE2B332}" srcId="{20B5730B-C913-4D03-86C5-B60160A12D7D}" destId="{7D31FB43-4FF4-4A32-BC6F-DDF867A16F89}" srcOrd="4" destOrd="0" parTransId="{C6CFE7B5-EA00-425E-9981-B1F8AF567C5C}" sibTransId="{9E376EB5-65BA-4A22-9E90-EABCFCE68A7B}"/>
    <dgm:cxn modelId="{C9475D5B-2D35-494A-A2E8-D2B631269121}" type="presOf" srcId="{9054F350-DC20-4438-9E36-3B3000E301B5}" destId="{490D364B-7C15-974A-9679-BA9DFEA76033}" srcOrd="0" destOrd="0" presId="urn:microsoft.com/office/officeart/2005/8/layout/radial6"/>
    <dgm:cxn modelId="{35E2ED73-0F3E-E040-9EDE-64DB5CBEB1FE}" type="presOf" srcId="{E2B8BDAB-0D20-4ABB-8A60-9F1ACC451859}" destId="{902E435C-C798-B84A-BB0A-DA42DE1ABBCE}" srcOrd="0" destOrd="0" presId="urn:microsoft.com/office/officeart/2005/8/layout/radial6"/>
    <dgm:cxn modelId="{5DFE4C82-2671-4DA0-B887-9F41B3523628}" srcId="{E2B8BDAB-0D20-4ABB-8A60-9F1ACC451859}" destId="{20B5730B-C913-4D03-86C5-B60160A12D7D}" srcOrd="0" destOrd="0" parTransId="{A4D7EFD7-B6C2-48C7-9F06-010DB53CA0FA}" sibTransId="{DE071B99-4DB7-49F4-8130-31F672879A46}"/>
    <dgm:cxn modelId="{DA4FEE82-0082-4249-8961-504190B2283D}" type="presOf" srcId="{75925FC1-2B1E-41E3-8879-48F7A4261360}" destId="{FD8FB5CB-2301-BC4D-9960-C7463BA691AA}" srcOrd="0" destOrd="0" presId="urn:microsoft.com/office/officeart/2005/8/layout/radial6"/>
    <dgm:cxn modelId="{7F3E6B86-BBE6-8147-A801-1DB74A90099F}" type="presOf" srcId="{00C6EA9B-14BF-430B-ADCC-D0F967320BEE}" destId="{291ED180-C106-DE43-B989-6B7E0E5115DB}" srcOrd="0" destOrd="0" presId="urn:microsoft.com/office/officeart/2005/8/layout/radial6"/>
    <dgm:cxn modelId="{0390448B-DEA4-4E5A-8EBF-5400221113BD}" srcId="{20B5730B-C913-4D03-86C5-B60160A12D7D}" destId="{9054F350-DC20-4438-9E36-3B3000E301B5}" srcOrd="1" destOrd="0" parTransId="{76B88C21-93E1-43D4-A38F-B7585C1018B7}" sibTransId="{A8955502-AEF9-4A9C-B105-076241ABFAF6}"/>
    <dgm:cxn modelId="{EB13CF8D-9210-4547-A5B9-53D89704590A}" srcId="{20B5730B-C913-4D03-86C5-B60160A12D7D}" destId="{75925FC1-2B1E-41E3-8879-48F7A4261360}" srcOrd="0" destOrd="0" parTransId="{D05CE72C-16D3-4E5E-AD7C-DBB7B77AFAAD}" sibTransId="{D191D5E9-326D-4705-BD28-727A2D648468}"/>
    <dgm:cxn modelId="{A21B6392-CF48-2B4F-9E1B-D71C4CFED57C}" type="presOf" srcId="{B88D69DD-EFC6-4B97-894F-E7630B3F503D}" destId="{65C30778-51D6-614D-BF4B-5C3F5E9214B6}" srcOrd="0" destOrd="0" presId="urn:microsoft.com/office/officeart/2005/8/layout/radial6"/>
    <dgm:cxn modelId="{305F9C98-6289-084C-8580-E4AC157AF979}" type="presOf" srcId="{A8955502-AEF9-4A9C-B105-076241ABFAF6}" destId="{FFDD7459-580A-0044-B67F-0D9D52C7CBED}" srcOrd="0" destOrd="0" presId="urn:microsoft.com/office/officeart/2005/8/layout/radial6"/>
    <dgm:cxn modelId="{610C5D9B-5733-3349-9570-43BCCDF18C76}" type="presOf" srcId="{D191D5E9-326D-4705-BD28-727A2D648468}" destId="{75CDE18E-1C08-1E4A-A485-D655612F609A}" srcOrd="0" destOrd="0" presId="urn:microsoft.com/office/officeart/2005/8/layout/radial6"/>
    <dgm:cxn modelId="{01A016CC-67DD-6140-8687-672D5575A814}" type="presOf" srcId="{9E376EB5-65BA-4A22-9E90-EABCFCE68A7B}" destId="{334E5ED6-6F4E-F148-A2CB-5DDC8D9187E6}" srcOrd="0" destOrd="0" presId="urn:microsoft.com/office/officeart/2005/8/layout/radial6"/>
    <dgm:cxn modelId="{C0C90FD2-DA33-E64C-B5AA-D52CDA4DEDEA}" type="presOf" srcId="{6A138EED-766A-4C76-8A21-ECFC7286CA1B}" destId="{A7BA9DD0-0ADD-FF48-8723-8F50F16B512B}" srcOrd="0" destOrd="0" presId="urn:microsoft.com/office/officeart/2005/8/layout/radial6"/>
    <dgm:cxn modelId="{5E23B484-EBDC-7244-B161-39C260DAA41D}" type="presParOf" srcId="{902E435C-C798-B84A-BB0A-DA42DE1ABBCE}" destId="{9BDE1B96-9BAF-4C47-9DCD-5982727A3FE3}" srcOrd="0" destOrd="0" presId="urn:microsoft.com/office/officeart/2005/8/layout/radial6"/>
    <dgm:cxn modelId="{B2B9B310-2FB8-5A41-80D5-5F3597C60010}" type="presParOf" srcId="{902E435C-C798-B84A-BB0A-DA42DE1ABBCE}" destId="{FD8FB5CB-2301-BC4D-9960-C7463BA691AA}" srcOrd="1" destOrd="0" presId="urn:microsoft.com/office/officeart/2005/8/layout/radial6"/>
    <dgm:cxn modelId="{68D9AD38-606D-1B4B-BDDF-2E4B258D21AE}" type="presParOf" srcId="{902E435C-C798-B84A-BB0A-DA42DE1ABBCE}" destId="{2CDEF963-693A-DA45-A3A0-7A4165951DBD}" srcOrd="2" destOrd="0" presId="urn:microsoft.com/office/officeart/2005/8/layout/radial6"/>
    <dgm:cxn modelId="{5983F693-20F3-5E49-B47B-AA2407C2E18D}" type="presParOf" srcId="{902E435C-C798-B84A-BB0A-DA42DE1ABBCE}" destId="{75CDE18E-1C08-1E4A-A485-D655612F609A}" srcOrd="3" destOrd="0" presId="urn:microsoft.com/office/officeart/2005/8/layout/radial6"/>
    <dgm:cxn modelId="{4704BF4B-1CAE-4940-9ED8-1EE91C7BDE91}" type="presParOf" srcId="{902E435C-C798-B84A-BB0A-DA42DE1ABBCE}" destId="{490D364B-7C15-974A-9679-BA9DFEA76033}" srcOrd="4" destOrd="0" presId="urn:microsoft.com/office/officeart/2005/8/layout/radial6"/>
    <dgm:cxn modelId="{DD0734B6-3B47-5247-A8BC-96209119015B}" type="presParOf" srcId="{902E435C-C798-B84A-BB0A-DA42DE1ABBCE}" destId="{E6CD3267-3189-1141-84C3-322903B5082F}" srcOrd="5" destOrd="0" presId="urn:microsoft.com/office/officeart/2005/8/layout/radial6"/>
    <dgm:cxn modelId="{EAFED148-8440-2B45-8185-3DC512808656}" type="presParOf" srcId="{902E435C-C798-B84A-BB0A-DA42DE1ABBCE}" destId="{FFDD7459-580A-0044-B67F-0D9D52C7CBED}" srcOrd="6" destOrd="0" presId="urn:microsoft.com/office/officeart/2005/8/layout/radial6"/>
    <dgm:cxn modelId="{1F6E0DB5-4401-A848-99B1-14BC5B37A61D}" type="presParOf" srcId="{902E435C-C798-B84A-BB0A-DA42DE1ABBCE}" destId="{65C30778-51D6-614D-BF4B-5C3F5E9214B6}" srcOrd="7" destOrd="0" presId="urn:microsoft.com/office/officeart/2005/8/layout/radial6"/>
    <dgm:cxn modelId="{A6C7A4BF-678C-0B48-A7F4-2241060BE82B}" type="presParOf" srcId="{902E435C-C798-B84A-BB0A-DA42DE1ABBCE}" destId="{EE0FC5B4-CA27-2643-A9A3-E7727A2FDCF4}" srcOrd="8" destOrd="0" presId="urn:microsoft.com/office/officeart/2005/8/layout/radial6"/>
    <dgm:cxn modelId="{887C0EF2-2E87-5C4B-A6F2-5F16D840B7A2}" type="presParOf" srcId="{902E435C-C798-B84A-BB0A-DA42DE1ABBCE}" destId="{291ED180-C106-DE43-B989-6B7E0E5115DB}" srcOrd="9" destOrd="0" presId="urn:microsoft.com/office/officeart/2005/8/layout/radial6"/>
    <dgm:cxn modelId="{8BF6FA50-2BA5-9A4A-BC4B-38C56560F50D}" type="presParOf" srcId="{902E435C-C798-B84A-BB0A-DA42DE1ABBCE}" destId="{90F77AA5-1726-134A-989F-C6E3EFA08894}" srcOrd="10" destOrd="0" presId="urn:microsoft.com/office/officeart/2005/8/layout/radial6"/>
    <dgm:cxn modelId="{91770E07-0041-D145-BAE8-C0D5C0DA3AE8}" type="presParOf" srcId="{902E435C-C798-B84A-BB0A-DA42DE1ABBCE}" destId="{EDCF76DB-2D09-7A41-81E8-4E22817B6B2F}" srcOrd="11" destOrd="0" presId="urn:microsoft.com/office/officeart/2005/8/layout/radial6"/>
    <dgm:cxn modelId="{37D6E677-AA71-564D-B964-52A6AA8C8A56}" type="presParOf" srcId="{902E435C-C798-B84A-BB0A-DA42DE1ABBCE}" destId="{A7BA9DD0-0ADD-FF48-8723-8F50F16B512B}" srcOrd="12" destOrd="0" presId="urn:microsoft.com/office/officeart/2005/8/layout/radial6"/>
    <dgm:cxn modelId="{4E2EC630-AA67-C342-B122-0A573D09F901}" type="presParOf" srcId="{902E435C-C798-B84A-BB0A-DA42DE1ABBCE}" destId="{C3CCCE06-A825-E64C-855A-1311A811BEBA}" srcOrd="13" destOrd="0" presId="urn:microsoft.com/office/officeart/2005/8/layout/radial6"/>
    <dgm:cxn modelId="{6CEE1054-4BE3-8C4E-A513-F3F280E3E8D5}" type="presParOf" srcId="{902E435C-C798-B84A-BB0A-DA42DE1ABBCE}" destId="{0778C545-3A6C-FA44-9E0A-1C713CDC71C0}" srcOrd="14" destOrd="0" presId="urn:microsoft.com/office/officeart/2005/8/layout/radial6"/>
    <dgm:cxn modelId="{357C8C72-C965-F94F-98BE-3388B04A74C9}" type="presParOf" srcId="{902E435C-C798-B84A-BB0A-DA42DE1ABBCE}" destId="{334E5ED6-6F4E-F148-A2CB-5DDC8D9187E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B561A04-F330-4574-8741-D160392EFCE7}" type="doc">
      <dgm:prSet loTypeId="urn:microsoft.com/office/officeart/2005/8/layout/radial6" loCatId="hierarchy" qsTypeId="urn:microsoft.com/office/officeart/2005/8/quickstyle/simple1" qsCatId="simple" csTypeId="urn:microsoft.com/office/officeart/2005/8/colors/colorful2" csCatId="colorful" phldr="1"/>
      <dgm:spPr/>
      <dgm:t>
        <a:bodyPr/>
        <a:lstStyle/>
        <a:p>
          <a:endParaRPr lang="en-AU"/>
        </a:p>
      </dgm:t>
    </dgm:pt>
    <dgm:pt modelId="{ED85D04F-07B1-493D-8A92-22DD5635BC29}">
      <dgm:prSet phldrT="[Text]"/>
      <dgm:spPr>
        <a:solidFill>
          <a:srgbClr val="FF0000"/>
        </a:solidFill>
      </dgm:spPr>
      <dgm:t>
        <a:bodyPr/>
        <a:lstStyle/>
        <a:p>
          <a:r>
            <a:rPr lang="en-AU" dirty="0"/>
            <a:t>Mental health and wellbeing</a:t>
          </a:r>
        </a:p>
      </dgm:t>
    </dgm:pt>
    <dgm:pt modelId="{52F5E9EB-8485-4DBE-9C68-5237B07AFDD2}" type="parTrans" cxnId="{6630F9E8-AF23-49ED-99D9-FE39AA45CFA3}">
      <dgm:prSet/>
      <dgm:spPr/>
      <dgm:t>
        <a:bodyPr/>
        <a:lstStyle/>
        <a:p>
          <a:endParaRPr lang="en-AU"/>
        </a:p>
      </dgm:t>
    </dgm:pt>
    <dgm:pt modelId="{65945344-CEC4-42CD-B0D6-82A774F0953A}" type="sibTrans" cxnId="{6630F9E8-AF23-49ED-99D9-FE39AA45CFA3}">
      <dgm:prSet/>
      <dgm:spPr/>
      <dgm:t>
        <a:bodyPr/>
        <a:lstStyle/>
        <a:p>
          <a:endParaRPr lang="en-AU"/>
        </a:p>
      </dgm:t>
    </dgm:pt>
    <dgm:pt modelId="{0FA41D9C-D807-445E-BE66-705A2478ECAF}">
      <dgm:prSet phldrT="[Text]" custT="1"/>
      <dgm:spPr>
        <a:solidFill>
          <a:srgbClr val="00B0F0"/>
        </a:solidFill>
      </dgm:spPr>
      <dgm:t>
        <a:bodyPr/>
        <a:lstStyle/>
        <a:p>
          <a:r>
            <a:rPr lang="en-AU" sz="1200" dirty="0"/>
            <a:t>Level of confidence in yourself and your abilities</a:t>
          </a:r>
        </a:p>
      </dgm:t>
    </dgm:pt>
    <dgm:pt modelId="{17238BF2-A0D7-4791-A736-4D116E392F81}" type="parTrans" cxnId="{F056692F-59A4-4D4F-A12C-70B2D2D698CE}">
      <dgm:prSet/>
      <dgm:spPr/>
      <dgm:t>
        <a:bodyPr/>
        <a:lstStyle/>
        <a:p>
          <a:endParaRPr lang="en-AU"/>
        </a:p>
      </dgm:t>
    </dgm:pt>
    <dgm:pt modelId="{8D72760E-D82B-4CD5-92FC-A5AD6E7CD595}" type="sibTrans" cxnId="{F056692F-59A4-4D4F-A12C-70B2D2D698CE}">
      <dgm:prSet/>
      <dgm:spPr/>
      <dgm:t>
        <a:bodyPr/>
        <a:lstStyle/>
        <a:p>
          <a:endParaRPr lang="en-AU"/>
        </a:p>
      </dgm:t>
    </dgm:pt>
    <dgm:pt modelId="{6284590A-0464-495A-A29B-425215654872}">
      <dgm:prSet phldrT="[Text]" custT="1"/>
      <dgm:spPr>
        <a:solidFill>
          <a:srgbClr val="00B0F0"/>
        </a:solidFill>
      </dgm:spPr>
      <dgm:t>
        <a:bodyPr/>
        <a:lstStyle/>
        <a:p>
          <a:r>
            <a:rPr lang="en-AU" sz="1200" dirty="0"/>
            <a:t>Ability to reason and form opinions and make decisions</a:t>
          </a:r>
        </a:p>
      </dgm:t>
    </dgm:pt>
    <dgm:pt modelId="{933292F0-1FEC-4FA8-9CC5-CA130D0E2577}" type="parTrans" cxnId="{533BF150-D8CB-4CC3-BBFB-AFB6A5EC6727}">
      <dgm:prSet/>
      <dgm:spPr/>
      <dgm:t>
        <a:bodyPr/>
        <a:lstStyle/>
        <a:p>
          <a:endParaRPr lang="en-AU"/>
        </a:p>
      </dgm:t>
    </dgm:pt>
    <dgm:pt modelId="{B5F3662B-AF2A-4AB9-981C-43E45A84FBF8}" type="sibTrans" cxnId="{533BF150-D8CB-4CC3-BBFB-AFB6A5EC6727}">
      <dgm:prSet/>
      <dgm:spPr/>
      <dgm:t>
        <a:bodyPr/>
        <a:lstStyle/>
        <a:p>
          <a:endParaRPr lang="en-AU"/>
        </a:p>
      </dgm:t>
    </dgm:pt>
    <dgm:pt modelId="{9EB6139B-F2CD-4FCB-A7D9-AC8E0B04A6E2}">
      <dgm:prSet phldrT="[Text]" custT="1"/>
      <dgm:spPr>
        <a:solidFill>
          <a:srgbClr val="00B0F0"/>
        </a:solidFill>
      </dgm:spPr>
      <dgm:t>
        <a:bodyPr/>
        <a:lstStyle/>
        <a:p>
          <a:r>
            <a:rPr lang="en-AU" sz="1200" dirty="0"/>
            <a:t>Level of optimism and positive thought patterns</a:t>
          </a:r>
        </a:p>
      </dgm:t>
    </dgm:pt>
    <dgm:pt modelId="{A2B2CF2D-2683-41F3-BDFD-475AC78DB695}" type="parTrans" cxnId="{50A29138-F90A-4809-A21F-19552223FD9B}">
      <dgm:prSet/>
      <dgm:spPr/>
      <dgm:t>
        <a:bodyPr/>
        <a:lstStyle/>
        <a:p>
          <a:endParaRPr lang="en-AU"/>
        </a:p>
      </dgm:t>
    </dgm:pt>
    <dgm:pt modelId="{C10200C3-36F7-4BBE-B566-F159B8CEC2DD}" type="sibTrans" cxnId="{50A29138-F90A-4809-A21F-19552223FD9B}">
      <dgm:prSet/>
      <dgm:spPr/>
      <dgm:t>
        <a:bodyPr/>
        <a:lstStyle/>
        <a:p>
          <a:endParaRPr lang="en-AU"/>
        </a:p>
      </dgm:t>
    </dgm:pt>
    <dgm:pt modelId="{21FE7B5A-0034-497F-9C5F-5661814E2188}">
      <dgm:prSet phldrT="[Text]" custT="1"/>
      <dgm:spPr>
        <a:solidFill>
          <a:srgbClr val="00B0F0"/>
        </a:solidFill>
      </dgm:spPr>
      <dgm:t>
        <a:bodyPr/>
        <a:lstStyle/>
        <a:p>
          <a:r>
            <a:rPr lang="en-AU" sz="1400" dirty="0"/>
            <a:t>Level of anxiety  and stress</a:t>
          </a:r>
        </a:p>
      </dgm:t>
    </dgm:pt>
    <dgm:pt modelId="{55B5A407-817F-4630-A148-6472D779D77E}" type="parTrans" cxnId="{19F7DB0D-5F50-4C0B-A707-EC4C8F6D07E8}">
      <dgm:prSet/>
      <dgm:spPr/>
      <dgm:t>
        <a:bodyPr/>
        <a:lstStyle/>
        <a:p>
          <a:endParaRPr lang="en-AU"/>
        </a:p>
      </dgm:t>
    </dgm:pt>
    <dgm:pt modelId="{6DE608EA-92EA-4A41-8C0F-4AFDB6A34D51}" type="sibTrans" cxnId="{19F7DB0D-5F50-4C0B-A707-EC4C8F6D07E8}">
      <dgm:prSet/>
      <dgm:spPr/>
      <dgm:t>
        <a:bodyPr/>
        <a:lstStyle/>
        <a:p>
          <a:endParaRPr lang="en-AU"/>
        </a:p>
      </dgm:t>
    </dgm:pt>
    <dgm:pt modelId="{0A3AE6AE-B9E6-4DE1-A7C6-AD218C3B57AE}">
      <dgm:prSet phldrT="[Text]" custT="1"/>
      <dgm:spPr>
        <a:solidFill>
          <a:srgbClr val="00B0F0"/>
        </a:solidFill>
      </dgm:spPr>
      <dgm:t>
        <a:bodyPr/>
        <a:lstStyle/>
        <a:p>
          <a:r>
            <a:rPr lang="en-AU" sz="1200" dirty="0"/>
            <a:t>Ability to think logically and problem solve</a:t>
          </a:r>
        </a:p>
      </dgm:t>
    </dgm:pt>
    <dgm:pt modelId="{D221A62E-0681-4BF9-BAC7-7F9FC5950B64}" type="parTrans" cxnId="{88636CC5-D826-457E-AA54-85C6515C70E1}">
      <dgm:prSet/>
      <dgm:spPr/>
      <dgm:t>
        <a:bodyPr/>
        <a:lstStyle/>
        <a:p>
          <a:endParaRPr lang="en-AU"/>
        </a:p>
      </dgm:t>
    </dgm:pt>
    <dgm:pt modelId="{480C1645-7498-4410-9DE3-BB530A28D28E}" type="sibTrans" cxnId="{88636CC5-D826-457E-AA54-85C6515C70E1}">
      <dgm:prSet/>
      <dgm:spPr/>
      <dgm:t>
        <a:bodyPr/>
        <a:lstStyle/>
        <a:p>
          <a:endParaRPr lang="en-AU"/>
        </a:p>
      </dgm:t>
    </dgm:pt>
    <dgm:pt modelId="{4AF9F3AD-3846-40C9-9F98-8235A0240486}">
      <dgm:prSet phldrT="[Text]" custT="1"/>
      <dgm:spPr>
        <a:solidFill>
          <a:srgbClr val="00B0F0"/>
        </a:solidFill>
      </dgm:spPr>
      <dgm:t>
        <a:bodyPr/>
        <a:lstStyle/>
        <a:p>
          <a:r>
            <a:rPr lang="en-AU" sz="1400" baseline="0" dirty="0"/>
            <a:t>Level of self-esteem</a:t>
          </a:r>
          <a:endParaRPr lang="en-AU" sz="1400" dirty="0"/>
        </a:p>
      </dgm:t>
    </dgm:pt>
    <dgm:pt modelId="{C991DCCA-15C6-4634-B79E-99EE0E5D5AB6}" type="parTrans" cxnId="{E809995E-6BBA-4759-BD3F-8E855694D0E3}">
      <dgm:prSet/>
      <dgm:spPr/>
      <dgm:t>
        <a:bodyPr/>
        <a:lstStyle/>
        <a:p>
          <a:endParaRPr lang="en-AU"/>
        </a:p>
      </dgm:t>
    </dgm:pt>
    <dgm:pt modelId="{B25952DA-50A7-4E3C-93B4-1CA62D4538FE}" type="sibTrans" cxnId="{E809995E-6BBA-4759-BD3F-8E855694D0E3}">
      <dgm:prSet/>
      <dgm:spPr/>
      <dgm:t>
        <a:bodyPr/>
        <a:lstStyle/>
        <a:p>
          <a:endParaRPr lang="en-AU"/>
        </a:p>
      </dgm:t>
    </dgm:pt>
    <dgm:pt modelId="{11890410-659F-B84B-AE52-458B2261D1A5}" type="pres">
      <dgm:prSet presAssocID="{BB561A04-F330-4574-8741-D160392EFCE7}" presName="Name0" presStyleCnt="0">
        <dgm:presLayoutVars>
          <dgm:chMax val="1"/>
          <dgm:dir/>
          <dgm:animLvl val="ctr"/>
          <dgm:resizeHandles val="exact"/>
        </dgm:presLayoutVars>
      </dgm:prSet>
      <dgm:spPr/>
    </dgm:pt>
    <dgm:pt modelId="{5C9152A3-2A49-8B44-9A32-115867F57FC4}" type="pres">
      <dgm:prSet presAssocID="{ED85D04F-07B1-493D-8A92-22DD5635BC29}" presName="centerShape" presStyleLbl="node0" presStyleIdx="0" presStyleCnt="1"/>
      <dgm:spPr/>
    </dgm:pt>
    <dgm:pt modelId="{EFB25E74-C77A-354C-AE08-6F9637A82302}" type="pres">
      <dgm:prSet presAssocID="{0FA41D9C-D807-445E-BE66-705A2478ECAF}" presName="node" presStyleLbl="node1" presStyleIdx="0" presStyleCnt="6">
        <dgm:presLayoutVars>
          <dgm:bulletEnabled val="1"/>
        </dgm:presLayoutVars>
      </dgm:prSet>
      <dgm:spPr/>
    </dgm:pt>
    <dgm:pt modelId="{B96421A7-72C5-3448-B2AD-8C923C876BFA}" type="pres">
      <dgm:prSet presAssocID="{0FA41D9C-D807-445E-BE66-705A2478ECAF}" presName="dummy" presStyleCnt="0"/>
      <dgm:spPr/>
    </dgm:pt>
    <dgm:pt modelId="{8068530B-7651-E24A-8236-CBBC92823E4C}" type="pres">
      <dgm:prSet presAssocID="{8D72760E-D82B-4CD5-92FC-A5AD6E7CD595}" presName="sibTrans" presStyleLbl="sibTrans2D1" presStyleIdx="0" presStyleCnt="6"/>
      <dgm:spPr/>
    </dgm:pt>
    <dgm:pt modelId="{CE269292-2CBB-F64F-9B10-08B918A5833D}" type="pres">
      <dgm:prSet presAssocID="{21FE7B5A-0034-497F-9C5F-5661814E2188}" presName="node" presStyleLbl="node1" presStyleIdx="1" presStyleCnt="6">
        <dgm:presLayoutVars>
          <dgm:bulletEnabled val="1"/>
        </dgm:presLayoutVars>
      </dgm:prSet>
      <dgm:spPr/>
    </dgm:pt>
    <dgm:pt modelId="{64C4C43C-C538-2149-B2FB-EAD09A03A2A3}" type="pres">
      <dgm:prSet presAssocID="{21FE7B5A-0034-497F-9C5F-5661814E2188}" presName="dummy" presStyleCnt="0"/>
      <dgm:spPr/>
    </dgm:pt>
    <dgm:pt modelId="{61FD5A07-3298-474B-9372-CF53AD5298DE}" type="pres">
      <dgm:prSet presAssocID="{6DE608EA-92EA-4A41-8C0F-4AFDB6A34D51}" presName="sibTrans" presStyleLbl="sibTrans2D1" presStyleIdx="1" presStyleCnt="6"/>
      <dgm:spPr/>
    </dgm:pt>
    <dgm:pt modelId="{2075D72B-54D7-034A-9937-85E7E26D0791}" type="pres">
      <dgm:prSet presAssocID="{0A3AE6AE-B9E6-4DE1-A7C6-AD218C3B57AE}" presName="node" presStyleLbl="node1" presStyleIdx="2" presStyleCnt="6">
        <dgm:presLayoutVars>
          <dgm:bulletEnabled val="1"/>
        </dgm:presLayoutVars>
      </dgm:prSet>
      <dgm:spPr/>
    </dgm:pt>
    <dgm:pt modelId="{ADBAB829-55E2-FA43-B69A-0577C79911E6}" type="pres">
      <dgm:prSet presAssocID="{0A3AE6AE-B9E6-4DE1-A7C6-AD218C3B57AE}" presName="dummy" presStyleCnt="0"/>
      <dgm:spPr/>
    </dgm:pt>
    <dgm:pt modelId="{3C559686-A4C3-7D46-A8E6-ABCF1E3E72BA}" type="pres">
      <dgm:prSet presAssocID="{480C1645-7498-4410-9DE3-BB530A28D28E}" presName="sibTrans" presStyleLbl="sibTrans2D1" presStyleIdx="2" presStyleCnt="6"/>
      <dgm:spPr/>
    </dgm:pt>
    <dgm:pt modelId="{9B5FBF3A-B923-D745-B3A8-F1F7D8EF94AF}" type="pres">
      <dgm:prSet presAssocID="{4AF9F3AD-3846-40C9-9F98-8235A0240486}" presName="node" presStyleLbl="node1" presStyleIdx="3" presStyleCnt="6">
        <dgm:presLayoutVars>
          <dgm:bulletEnabled val="1"/>
        </dgm:presLayoutVars>
      </dgm:prSet>
      <dgm:spPr/>
    </dgm:pt>
    <dgm:pt modelId="{D53BB7BD-628D-3C4F-A420-B94E3D77EFFA}" type="pres">
      <dgm:prSet presAssocID="{4AF9F3AD-3846-40C9-9F98-8235A0240486}" presName="dummy" presStyleCnt="0"/>
      <dgm:spPr/>
    </dgm:pt>
    <dgm:pt modelId="{64CF740E-C3F3-374F-9E63-5708B8FBE4C0}" type="pres">
      <dgm:prSet presAssocID="{B25952DA-50A7-4E3C-93B4-1CA62D4538FE}" presName="sibTrans" presStyleLbl="sibTrans2D1" presStyleIdx="3" presStyleCnt="6"/>
      <dgm:spPr/>
    </dgm:pt>
    <dgm:pt modelId="{8FCAEFB3-9F18-CF40-9BDF-9E5E30BABC62}" type="pres">
      <dgm:prSet presAssocID="{6284590A-0464-495A-A29B-425215654872}" presName="node" presStyleLbl="node1" presStyleIdx="4" presStyleCnt="6">
        <dgm:presLayoutVars>
          <dgm:bulletEnabled val="1"/>
        </dgm:presLayoutVars>
      </dgm:prSet>
      <dgm:spPr/>
    </dgm:pt>
    <dgm:pt modelId="{FB1FF14E-5A51-7841-BCFA-A971B6D2E6BB}" type="pres">
      <dgm:prSet presAssocID="{6284590A-0464-495A-A29B-425215654872}" presName="dummy" presStyleCnt="0"/>
      <dgm:spPr/>
    </dgm:pt>
    <dgm:pt modelId="{2506F283-86D6-0F49-B07A-7C10974ECD2A}" type="pres">
      <dgm:prSet presAssocID="{B5F3662B-AF2A-4AB9-981C-43E45A84FBF8}" presName="sibTrans" presStyleLbl="sibTrans2D1" presStyleIdx="4" presStyleCnt="6"/>
      <dgm:spPr/>
    </dgm:pt>
    <dgm:pt modelId="{B420B3C0-CF60-A944-8115-3155D68AC5D9}" type="pres">
      <dgm:prSet presAssocID="{9EB6139B-F2CD-4FCB-A7D9-AC8E0B04A6E2}" presName="node" presStyleLbl="node1" presStyleIdx="5" presStyleCnt="6">
        <dgm:presLayoutVars>
          <dgm:bulletEnabled val="1"/>
        </dgm:presLayoutVars>
      </dgm:prSet>
      <dgm:spPr/>
    </dgm:pt>
    <dgm:pt modelId="{3A015200-9FB0-9A46-B715-155C2453D756}" type="pres">
      <dgm:prSet presAssocID="{9EB6139B-F2CD-4FCB-A7D9-AC8E0B04A6E2}" presName="dummy" presStyleCnt="0"/>
      <dgm:spPr/>
    </dgm:pt>
    <dgm:pt modelId="{4D5BD01E-B579-2C41-82BD-C60F970067D4}" type="pres">
      <dgm:prSet presAssocID="{C10200C3-36F7-4BBE-B566-F159B8CEC2DD}" presName="sibTrans" presStyleLbl="sibTrans2D1" presStyleIdx="5" presStyleCnt="6"/>
      <dgm:spPr/>
    </dgm:pt>
  </dgm:ptLst>
  <dgm:cxnLst>
    <dgm:cxn modelId="{2DF3F40C-0918-0C4A-9DCF-780C46C7FD89}" type="presOf" srcId="{0A3AE6AE-B9E6-4DE1-A7C6-AD218C3B57AE}" destId="{2075D72B-54D7-034A-9937-85E7E26D0791}" srcOrd="0" destOrd="0" presId="urn:microsoft.com/office/officeart/2005/8/layout/radial6"/>
    <dgm:cxn modelId="{19F7DB0D-5F50-4C0B-A707-EC4C8F6D07E8}" srcId="{ED85D04F-07B1-493D-8A92-22DD5635BC29}" destId="{21FE7B5A-0034-497F-9C5F-5661814E2188}" srcOrd="1" destOrd="0" parTransId="{55B5A407-817F-4630-A148-6472D779D77E}" sibTransId="{6DE608EA-92EA-4A41-8C0F-4AFDB6A34D51}"/>
    <dgm:cxn modelId="{3D867D2A-DFAD-3F4D-851A-B43712183731}" type="presOf" srcId="{0FA41D9C-D807-445E-BE66-705A2478ECAF}" destId="{EFB25E74-C77A-354C-AE08-6F9637A82302}" srcOrd="0" destOrd="0" presId="urn:microsoft.com/office/officeart/2005/8/layout/radial6"/>
    <dgm:cxn modelId="{F056692F-59A4-4D4F-A12C-70B2D2D698CE}" srcId="{ED85D04F-07B1-493D-8A92-22DD5635BC29}" destId="{0FA41D9C-D807-445E-BE66-705A2478ECAF}" srcOrd="0" destOrd="0" parTransId="{17238BF2-A0D7-4791-A736-4D116E392F81}" sibTransId="{8D72760E-D82B-4CD5-92FC-A5AD6E7CD595}"/>
    <dgm:cxn modelId="{9A6C2C30-8CC8-EA4D-A33D-8319262A59EB}" type="presOf" srcId="{21FE7B5A-0034-497F-9C5F-5661814E2188}" destId="{CE269292-2CBB-F64F-9B10-08B918A5833D}" srcOrd="0" destOrd="0" presId="urn:microsoft.com/office/officeart/2005/8/layout/radial6"/>
    <dgm:cxn modelId="{50A29138-F90A-4809-A21F-19552223FD9B}" srcId="{ED85D04F-07B1-493D-8A92-22DD5635BC29}" destId="{9EB6139B-F2CD-4FCB-A7D9-AC8E0B04A6E2}" srcOrd="5" destOrd="0" parTransId="{A2B2CF2D-2683-41F3-BDFD-475AC78DB695}" sibTransId="{C10200C3-36F7-4BBE-B566-F159B8CEC2DD}"/>
    <dgm:cxn modelId="{14588A3D-66B3-4E46-865E-3E8FA0CD7C73}" type="presOf" srcId="{9EB6139B-F2CD-4FCB-A7D9-AC8E0B04A6E2}" destId="{B420B3C0-CF60-A944-8115-3155D68AC5D9}" srcOrd="0" destOrd="0" presId="urn:microsoft.com/office/officeart/2005/8/layout/radial6"/>
    <dgm:cxn modelId="{F5D40444-4D66-9F4B-A94E-397F33D23529}" type="presOf" srcId="{C10200C3-36F7-4BBE-B566-F159B8CEC2DD}" destId="{4D5BD01E-B579-2C41-82BD-C60F970067D4}" srcOrd="0" destOrd="0" presId="urn:microsoft.com/office/officeart/2005/8/layout/radial6"/>
    <dgm:cxn modelId="{533BF150-D8CB-4CC3-BBFB-AFB6A5EC6727}" srcId="{ED85D04F-07B1-493D-8A92-22DD5635BC29}" destId="{6284590A-0464-495A-A29B-425215654872}" srcOrd="4" destOrd="0" parTransId="{933292F0-1FEC-4FA8-9CC5-CA130D0E2577}" sibTransId="{B5F3662B-AF2A-4AB9-981C-43E45A84FBF8}"/>
    <dgm:cxn modelId="{E809995E-6BBA-4759-BD3F-8E855694D0E3}" srcId="{ED85D04F-07B1-493D-8A92-22DD5635BC29}" destId="{4AF9F3AD-3846-40C9-9F98-8235A0240486}" srcOrd="3" destOrd="0" parTransId="{C991DCCA-15C6-4634-B79E-99EE0E5D5AB6}" sibTransId="{B25952DA-50A7-4E3C-93B4-1CA62D4538FE}"/>
    <dgm:cxn modelId="{66E79C5E-DA74-CF47-AEA9-515552AD7351}" type="presOf" srcId="{480C1645-7498-4410-9DE3-BB530A28D28E}" destId="{3C559686-A4C3-7D46-A8E6-ABCF1E3E72BA}" srcOrd="0" destOrd="0" presId="urn:microsoft.com/office/officeart/2005/8/layout/radial6"/>
    <dgm:cxn modelId="{763DE582-CFB5-FA42-8B8D-25C2DE586669}" type="presOf" srcId="{6284590A-0464-495A-A29B-425215654872}" destId="{8FCAEFB3-9F18-CF40-9BDF-9E5E30BABC62}" srcOrd="0" destOrd="0" presId="urn:microsoft.com/office/officeart/2005/8/layout/radial6"/>
    <dgm:cxn modelId="{C7BB8984-332B-0A48-AA6E-C9C5139A52E3}" type="presOf" srcId="{ED85D04F-07B1-493D-8A92-22DD5635BC29}" destId="{5C9152A3-2A49-8B44-9A32-115867F57FC4}" srcOrd="0" destOrd="0" presId="urn:microsoft.com/office/officeart/2005/8/layout/radial6"/>
    <dgm:cxn modelId="{6ECCA38D-5257-CD44-9BC9-B25F14D5ABB2}" type="presOf" srcId="{8D72760E-D82B-4CD5-92FC-A5AD6E7CD595}" destId="{8068530B-7651-E24A-8236-CBBC92823E4C}" srcOrd="0" destOrd="0" presId="urn:microsoft.com/office/officeart/2005/8/layout/radial6"/>
    <dgm:cxn modelId="{9F5BA792-A965-3C48-998D-FB4E362608BB}" type="presOf" srcId="{B5F3662B-AF2A-4AB9-981C-43E45A84FBF8}" destId="{2506F283-86D6-0F49-B07A-7C10974ECD2A}" srcOrd="0" destOrd="0" presId="urn:microsoft.com/office/officeart/2005/8/layout/radial6"/>
    <dgm:cxn modelId="{92B524B3-D480-084F-9676-670086929A11}" type="presOf" srcId="{B25952DA-50A7-4E3C-93B4-1CA62D4538FE}" destId="{64CF740E-C3F3-374F-9E63-5708B8FBE4C0}" srcOrd="0" destOrd="0" presId="urn:microsoft.com/office/officeart/2005/8/layout/radial6"/>
    <dgm:cxn modelId="{308335BB-E316-884A-B534-B62E9772780E}" type="presOf" srcId="{BB561A04-F330-4574-8741-D160392EFCE7}" destId="{11890410-659F-B84B-AE52-458B2261D1A5}" srcOrd="0" destOrd="0" presId="urn:microsoft.com/office/officeart/2005/8/layout/radial6"/>
    <dgm:cxn modelId="{14C11CBC-78AA-C841-BAE3-F5F45850017D}" type="presOf" srcId="{6DE608EA-92EA-4A41-8C0F-4AFDB6A34D51}" destId="{61FD5A07-3298-474B-9372-CF53AD5298DE}" srcOrd="0" destOrd="0" presId="urn:microsoft.com/office/officeart/2005/8/layout/radial6"/>
    <dgm:cxn modelId="{88636CC5-D826-457E-AA54-85C6515C70E1}" srcId="{ED85D04F-07B1-493D-8A92-22DD5635BC29}" destId="{0A3AE6AE-B9E6-4DE1-A7C6-AD218C3B57AE}" srcOrd="2" destOrd="0" parTransId="{D221A62E-0681-4BF9-BAC7-7F9FC5950B64}" sibTransId="{480C1645-7498-4410-9DE3-BB530A28D28E}"/>
    <dgm:cxn modelId="{2D45DDD1-4F45-6541-840A-88318000B0FC}" type="presOf" srcId="{4AF9F3AD-3846-40C9-9F98-8235A0240486}" destId="{9B5FBF3A-B923-D745-B3A8-F1F7D8EF94AF}" srcOrd="0" destOrd="0" presId="urn:microsoft.com/office/officeart/2005/8/layout/radial6"/>
    <dgm:cxn modelId="{6630F9E8-AF23-49ED-99D9-FE39AA45CFA3}" srcId="{BB561A04-F330-4574-8741-D160392EFCE7}" destId="{ED85D04F-07B1-493D-8A92-22DD5635BC29}" srcOrd="0" destOrd="0" parTransId="{52F5E9EB-8485-4DBE-9C68-5237B07AFDD2}" sibTransId="{65945344-CEC4-42CD-B0D6-82A774F0953A}"/>
    <dgm:cxn modelId="{84E69260-B487-9D46-8D85-EB43D23D2EC1}" type="presParOf" srcId="{11890410-659F-B84B-AE52-458B2261D1A5}" destId="{5C9152A3-2A49-8B44-9A32-115867F57FC4}" srcOrd="0" destOrd="0" presId="urn:microsoft.com/office/officeart/2005/8/layout/radial6"/>
    <dgm:cxn modelId="{2036EB06-2F7E-4E42-B174-2AF13D0DFFDF}" type="presParOf" srcId="{11890410-659F-B84B-AE52-458B2261D1A5}" destId="{EFB25E74-C77A-354C-AE08-6F9637A82302}" srcOrd="1" destOrd="0" presId="urn:microsoft.com/office/officeart/2005/8/layout/radial6"/>
    <dgm:cxn modelId="{8FF90F35-2943-4448-9E2A-EDAB2AC5D2D7}" type="presParOf" srcId="{11890410-659F-B84B-AE52-458B2261D1A5}" destId="{B96421A7-72C5-3448-B2AD-8C923C876BFA}" srcOrd="2" destOrd="0" presId="urn:microsoft.com/office/officeart/2005/8/layout/radial6"/>
    <dgm:cxn modelId="{0C4B2B8B-5E47-9E4F-9A72-BBE60DAAE664}" type="presParOf" srcId="{11890410-659F-B84B-AE52-458B2261D1A5}" destId="{8068530B-7651-E24A-8236-CBBC92823E4C}" srcOrd="3" destOrd="0" presId="urn:microsoft.com/office/officeart/2005/8/layout/radial6"/>
    <dgm:cxn modelId="{30AA72B4-1A89-9F4A-9598-2D3694ACD412}" type="presParOf" srcId="{11890410-659F-B84B-AE52-458B2261D1A5}" destId="{CE269292-2CBB-F64F-9B10-08B918A5833D}" srcOrd="4" destOrd="0" presId="urn:microsoft.com/office/officeart/2005/8/layout/radial6"/>
    <dgm:cxn modelId="{B72475A1-03F9-E14C-8093-26484F2E2B4C}" type="presParOf" srcId="{11890410-659F-B84B-AE52-458B2261D1A5}" destId="{64C4C43C-C538-2149-B2FB-EAD09A03A2A3}" srcOrd="5" destOrd="0" presId="urn:microsoft.com/office/officeart/2005/8/layout/radial6"/>
    <dgm:cxn modelId="{621ADA08-0DBC-EA4C-B173-FD7C67FCD88B}" type="presParOf" srcId="{11890410-659F-B84B-AE52-458B2261D1A5}" destId="{61FD5A07-3298-474B-9372-CF53AD5298DE}" srcOrd="6" destOrd="0" presId="urn:microsoft.com/office/officeart/2005/8/layout/radial6"/>
    <dgm:cxn modelId="{7C80479A-6BDD-1243-B4E3-25CBFE1AD4DE}" type="presParOf" srcId="{11890410-659F-B84B-AE52-458B2261D1A5}" destId="{2075D72B-54D7-034A-9937-85E7E26D0791}" srcOrd="7" destOrd="0" presId="urn:microsoft.com/office/officeart/2005/8/layout/radial6"/>
    <dgm:cxn modelId="{3B80F31A-0C00-4B40-9829-384D23D45BC0}" type="presParOf" srcId="{11890410-659F-B84B-AE52-458B2261D1A5}" destId="{ADBAB829-55E2-FA43-B69A-0577C79911E6}" srcOrd="8" destOrd="0" presId="urn:microsoft.com/office/officeart/2005/8/layout/radial6"/>
    <dgm:cxn modelId="{7BCBF573-98A3-0848-9F89-F5734EF3F459}" type="presParOf" srcId="{11890410-659F-B84B-AE52-458B2261D1A5}" destId="{3C559686-A4C3-7D46-A8E6-ABCF1E3E72BA}" srcOrd="9" destOrd="0" presId="urn:microsoft.com/office/officeart/2005/8/layout/radial6"/>
    <dgm:cxn modelId="{F615717E-D89F-8C47-B177-553C9E8B2231}" type="presParOf" srcId="{11890410-659F-B84B-AE52-458B2261D1A5}" destId="{9B5FBF3A-B923-D745-B3A8-F1F7D8EF94AF}" srcOrd="10" destOrd="0" presId="urn:microsoft.com/office/officeart/2005/8/layout/radial6"/>
    <dgm:cxn modelId="{40D1BEA4-0944-0C45-9AF3-6CFCE1E17129}" type="presParOf" srcId="{11890410-659F-B84B-AE52-458B2261D1A5}" destId="{D53BB7BD-628D-3C4F-A420-B94E3D77EFFA}" srcOrd="11" destOrd="0" presId="urn:microsoft.com/office/officeart/2005/8/layout/radial6"/>
    <dgm:cxn modelId="{512822B9-25DA-984C-BE30-BBAA58B18165}" type="presParOf" srcId="{11890410-659F-B84B-AE52-458B2261D1A5}" destId="{64CF740E-C3F3-374F-9E63-5708B8FBE4C0}" srcOrd="12" destOrd="0" presId="urn:microsoft.com/office/officeart/2005/8/layout/radial6"/>
    <dgm:cxn modelId="{AA926ADB-F0E5-1B47-BF05-5661AE24FEA6}" type="presParOf" srcId="{11890410-659F-B84B-AE52-458B2261D1A5}" destId="{8FCAEFB3-9F18-CF40-9BDF-9E5E30BABC62}" srcOrd="13" destOrd="0" presId="urn:microsoft.com/office/officeart/2005/8/layout/radial6"/>
    <dgm:cxn modelId="{F2A7FC8E-A4D5-864B-A474-D3930E36A94F}" type="presParOf" srcId="{11890410-659F-B84B-AE52-458B2261D1A5}" destId="{FB1FF14E-5A51-7841-BCFA-A971B6D2E6BB}" srcOrd="14" destOrd="0" presId="urn:microsoft.com/office/officeart/2005/8/layout/radial6"/>
    <dgm:cxn modelId="{D7BD6862-735A-7B4C-AE93-AF7782B31E90}" type="presParOf" srcId="{11890410-659F-B84B-AE52-458B2261D1A5}" destId="{2506F283-86D6-0F49-B07A-7C10974ECD2A}" srcOrd="15" destOrd="0" presId="urn:microsoft.com/office/officeart/2005/8/layout/radial6"/>
    <dgm:cxn modelId="{736DB642-CD77-624F-8115-3919D9D4A0F7}" type="presParOf" srcId="{11890410-659F-B84B-AE52-458B2261D1A5}" destId="{B420B3C0-CF60-A944-8115-3155D68AC5D9}" srcOrd="16" destOrd="0" presId="urn:microsoft.com/office/officeart/2005/8/layout/radial6"/>
    <dgm:cxn modelId="{09F2C626-6307-DD4C-BCCF-1B8C9E5E87EC}" type="presParOf" srcId="{11890410-659F-B84B-AE52-458B2261D1A5}" destId="{3A015200-9FB0-9A46-B715-155C2453D756}" srcOrd="17" destOrd="0" presId="urn:microsoft.com/office/officeart/2005/8/layout/radial6"/>
    <dgm:cxn modelId="{14C65974-8ADE-7745-A3C9-3D6C9DA49BEF}" type="presParOf" srcId="{11890410-659F-B84B-AE52-458B2261D1A5}" destId="{4D5BD01E-B579-2C41-82BD-C60F970067D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637E8-D49F-4C22-B66A-81CE3CD37DC5}" type="doc">
      <dgm:prSet loTypeId="urn:microsoft.com/office/officeart/2005/8/layout/radial6" loCatId="hierarchy" qsTypeId="urn:microsoft.com/office/officeart/2005/8/quickstyle/simple1" qsCatId="simple" csTypeId="urn:microsoft.com/office/officeart/2005/8/colors/accent3_5" csCatId="accent3" phldr="1"/>
      <dgm:spPr/>
      <dgm:t>
        <a:bodyPr/>
        <a:lstStyle/>
        <a:p>
          <a:endParaRPr lang="en-AU"/>
        </a:p>
      </dgm:t>
    </dgm:pt>
    <dgm:pt modelId="{370E0C28-6171-46A8-BD64-3463200E588F}">
      <dgm:prSet phldrT="[Tex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AU" dirty="0"/>
            <a:t>Emotional health and wellbeing</a:t>
          </a:r>
        </a:p>
      </dgm:t>
    </dgm:pt>
    <dgm:pt modelId="{203E59BC-18D6-4D52-86C8-1F18B578E0B7}" type="parTrans" cxnId="{10270457-9F9D-46A4-9650-19F2F8B834AE}">
      <dgm:prSet/>
      <dgm:spPr/>
      <dgm:t>
        <a:bodyPr/>
        <a:lstStyle/>
        <a:p>
          <a:endParaRPr lang="en-AU"/>
        </a:p>
      </dgm:t>
    </dgm:pt>
    <dgm:pt modelId="{E7D966D3-26A8-42AC-B912-BA326CE91697}" type="sibTrans" cxnId="{10270457-9F9D-46A4-9650-19F2F8B834AE}">
      <dgm:prSet/>
      <dgm:spPr/>
      <dgm:t>
        <a:bodyPr/>
        <a:lstStyle/>
        <a:p>
          <a:endParaRPr lang="en-AU"/>
        </a:p>
      </dgm:t>
    </dgm:pt>
    <dgm:pt modelId="{E812D343-AD30-4E5C-B8F8-5B3AFE8DAC34}">
      <dgm:prSet phldrT="[Text]" custT="1"/>
      <dgm: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dgm:spPr>
      <dgm:t>
        <a:bodyPr/>
        <a:lstStyle/>
        <a:p>
          <a:r>
            <a:rPr lang="en-AU" sz="1600" dirty="0"/>
            <a:t>Ability to display resilience</a:t>
          </a:r>
        </a:p>
      </dgm:t>
    </dgm:pt>
    <dgm:pt modelId="{FAC476DF-F55A-403C-9CA1-FBE507501BBF}" type="parTrans" cxnId="{9C104E22-AD7F-4E50-A177-DD476EA6C3D5}">
      <dgm:prSet/>
      <dgm:spPr/>
      <dgm:t>
        <a:bodyPr/>
        <a:lstStyle/>
        <a:p>
          <a:endParaRPr lang="en-AU"/>
        </a:p>
      </dgm:t>
    </dgm:pt>
    <dgm:pt modelId="{CA4486B3-2FC1-4EB5-BAC3-F8D158398E37}" type="sibTrans" cxnId="{9C104E22-AD7F-4E50-A177-DD476EA6C3D5}">
      <dgm:prSet/>
      <dgm:spPr/>
      <dgm:t>
        <a:bodyPr/>
        <a:lstStyle/>
        <a:p>
          <a:endParaRPr lang="en-AU"/>
        </a:p>
      </dgm:t>
    </dgm:pt>
    <dgm:pt modelId="{AFB06592-A317-4B83-94E8-07D9CBF367E4}">
      <dgm:prSet phldrT="[Text]" custT="1"/>
      <dgm:spPr>
        <a:solidFill>
          <a:srgbClr val="7030A0"/>
        </a:solidFill>
      </dgm:spPr>
      <dgm:t>
        <a:bodyPr/>
        <a:lstStyle/>
        <a:p>
          <a:r>
            <a:rPr lang="en-AU" sz="1100" dirty="0"/>
            <a:t>Ability to recognise and understand a wide range of emotions in others</a:t>
          </a:r>
        </a:p>
      </dgm:t>
    </dgm:pt>
    <dgm:pt modelId="{AEFBB5A1-4E04-46EE-91F4-B64993CB9BCA}" type="parTrans" cxnId="{9DF2EB24-A7D8-4379-9BA4-CA1920616776}">
      <dgm:prSet/>
      <dgm:spPr/>
      <dgm:t>
        <a:bodyPr/>
        <a:lstStyle/>
        <a:p>
          <a:endParaRPr lang="en-AU"/>
        </a:p>
      </dgm:t>
    </dgm:pt>
    <dgm:pt modelId="{CC33FF63-F83A-4572-BA04-89C13BD45E81}" type="sibTrans" cxnId="{9DF2EB24-A7D8-4379-9BA4-CA1920616776}">
      <dgm:prSet/>
      <dgm:spPr/>
      <dgm:t>
        <a:bodyPr/>
        <a:lstStyle/>
        <a:p>
          <a:endParaRPr lang="en-AU"/>
        </a:p>
      </dgm:t>
    </dgm:pt>
    <dgm:pt modelId="{2EE1E815-2DCC-41CF-982E-796D43D8E6B0}">
      <dgm:prSet phldrT="[Text]" custT="1"/>
      <dgm:spPr>
        <a:solidFill>
          <a:srgbClr val="7030A0"/>
        </a:solidFill>
      </dgm:spPr>
      <dgm:t>
        <a:bodyPr/>
        <a:lstStyle/>
        <a:p>
          <a:r>
            <a:rPr lang="en-AU" sz="1200" dirty="0"/>
            <a:t>Ability to respond to and manage your own emotions appropriately</a:t>
          </a:r>
        </a:p>
      </dgm:t>
    </dgm:pt>
    <dgm:pt modelId="{D6DB2130-9D13-4C26-A231-A35657466CD8}" type="parTrans" cxnId="{95AB2731-9D46-4DC5-9DB7-A8BB1E73E38B}">
      <dgm:prSet/>
      <dgm:spPr/>
      <dgm:t>
        <a:bodyPr/>
        <a:lstStyle/>
        <a:p>
          <a:endParaRPr lang="en-AU"/>
        </a:p>
      </dgm:t>
    </dgm:pt>
    <dgm:pt modelId="{FCA8A83C-1A42-4BB4-B10D-72C416AF8638}" type="sibTrans" cxnId="{95AB2731-9D46-4DC5-9DB7-A8BB1E73E38B}">
      <dgm:prSet/>
      <dgm:spPr/>
      <dgm:t>
        <a:bodyPr/>
        <a:lstStyle/>
        <a:p>
          <a:endParaRPr lang="en-AU"/>
        </a:p>
      </dgm:t>
    </dgm:pt>
    <dgm:pt modelId="{19E7F72A-8F85-4C8E-8E66-2CCDE43A7A58}">
      <dgm:prSet phldrT="[Text]" custT="1"/>
      <dgm:spPr>
        <a:solidFill>
          <a:srgbClr val="7030A0"/>
        </a:solidFill>
      </dgm:spPr>
      <dgm:t>
        <a:bodyPr/>
        <a:lstStyle/>
        <a:p>
          <a:r>
            <a:rPr lang="en-AU" sz="1100" dirty="0"/>
            <a:t>Ability to experience appropriate emotions in a range of different scenarios</a:t>
          </a:r>
        </a:p>
      </dgm:t>
    </dgm:pt>
    <dgm:pt modelId="{2E4E1B91-5659-4904-81D0-68732535E5D8}" type="parTrans" cxnId="{F1CD6C7D-2E36-46B0-8F27-2B3F7433F3E2}">
      <dgm:prSet/>
      <dgm:spPr/>
      <dgm:t>
        <a:bodyPr/>
        <a:lstStyle/>
        <a:p>
          <a:endParaRPr lang="en-AU"/>
        </a:p>
      </dgm:t>
    </dgm:pt>
    <dgm:pt modelId="{262E86C7-CB34-4EA6-8F6E-B449B3DAA16F}" type="sibTrans" cxnId="{F1CD6C7D-2E36-46B0-8F27-2B3F7433F3E2}">
      <dgm:prSet/>
      <dgm:spPr/>
      <dgm:t>
        <a:bodyPr/>
        <a:lstStyle/>
        <a:p>
          <a:endParaRPr lang="en-AU"/>
        </a:p>
      </dgm:t>
    </dgm:pt>
    <dgm:pt modelId="{69F697E4-90CB-C943-B7CE-5B4D9D4AFAFD}" type="pres">
      <dgm:prSet presAssocID="{EA8637E8-D49F-4C22-B66A-81CE3CD37DC5}" presName="Name0" presStyleCnt="0">
        <dgm:presLayoutVars>
          <dgm:chMax val="1"/>
          <dgm:dir/>
          <dgm:animLvl val="ctr"/>
          <dgm:resizeHandles val="exact"/>
        </dgm:presLayoutVars>
      </dgm:prSet>
      <dgm:spPr/>
    </dgm:pt>
    <dgm:pt modelId="{D96E9D50-BAD5-EE45-B2C1-5842F227D1F0}" type="pres">
      <dgm:prSet presAssocID="{370E0C28-6171-46A8-BD64-3463200E588F}" presName="centerShape" presStyleLbl="node0" presStyleIdx="0" presStyleCnt="1"/>
      <dgm:spPr/>
    </dgm:pt>
    <dgm:pt modelId="{F783D510-97FC-E14B-9C38-7ADEBB3F2E75}" type="pres">
      <dgm:prSet presAssocID="{E812D343-AD30-4E5C-B8F8-5B3AFE8DAC34}" presName="node" presStyleLbl="node1" presStyleIdx="0" presStyleCnt="4">
        <dgm:presLayoutVars>
          <dgm:bulletEnabled val="1"/>
        </dgm:presLayoutVars>
      </dgm:prSet>
      <dgm:spPr/>
    </dgm:pt>
    <dgm:pt modelId="{CD920787-909F-B145-B37C-1D9CCA17DD53}" type="pres">
      <dgm:prSet presAssocID="{E812D343-AD30-4E5C-B8F8-5B3AFE8DAC34}" presName="dummy" presStyleCnt="0"/>
      <dgm:spPr/>
    </dgm:pt>
    <dgm:pt modelId="{6E4C4FA3-80BC-E546-B348-9C068F5E5BE5}" type="pres">
      <dgm:prSet presAssocID="{CA4486B3-2FC1-4EB5-BAC3-F8D158398E37}" presName="sibTrans" presStyleLbl="sibTrans2D1" presStyleIdx="0" presStyleCnt="4"/>
      <dgm:spPr/>
    </dgm:pt>
    <dgm:pt modelId="{360FB972-6277-EC4D-A768-7DCE9042A1CF}" type="pres">
      <dgm:prSet presAssocID="{AFB06592-A317-4B83-94E8-07D9CBF367E4}" presName="node" presStyleLbl="node1" presStyleIdx="1" presStyleCnt="4">
        <dgm:presLayoutVars>
          <dgm:bulletEnabled val="1"/>
        </dgm:presLayoutVars>
      </dgm:prSet>
      <dgm:spPr/>
    </dgm:pt>
    <dgm:pt modelId="{B625CED1-77E7-9147-9E2C-E41A6672CB91}" type="pres">
      <dgm:prSet presAssocID="{AFB06592-A317-4B83-94E8-07D9CBF367E4}" presName="dummy" presStyleCnt="0"/>
      <dgm:spPr/>
    </dgm:pt>
    <dgm:pt modelId="{F891FEB1-7D7E-164D-BAB8-4233C540C2C7}" type="pres">
      <dgm:prSet presAssocID="{CC33FF63-F83A-4572-BA04-89C13BD45E81}" presName="sibTrans" presStyleLbl="sibTrans2D1" presStyleIdx="1" presStyleCnt="4"/>
      <dgm:spPr/>
    </dgm:pt>
    <dgm:pt modelId="{953CE01E-1117-7A44-8A2D-3E1AE6B63A10}" type="pres">
      <dgm:prSet presAssocID="{2EE1E815-2DCC-41CF-982E-796D43D8E6B0}" presName="node" presStyleLbl="node1" presStyleIdx="2" presStyleCnt="4" custScaleX="110348" custScaleY="104061">
        <dgm:presLayoutVars>
          <dgm:bulletEnabled val="1"/>
        </dgm:presLayoutVars>
      </dgm:prSet>
      <dgm:spPr/>
    </dgm:pt>
    <dgm:pt modelId="{D8C13A83-50A0-474F-842C-88CB877D92D2}" type="pres">
      <dgm:prSet presAssocID="{2EE1E815-2DCC-41CF-982E-796D43D8E6B0}" presName="dummy" presStyleCnt="0"/>
      <dgm:spPr/>
    </dgm:pt>
    <dgm:pt modelId="{976BFC96-1559-D34F-886D-4268162D4AAB}" type="pres">
      <dgm:prSet presAssocID="{FCA8A83C-1A42-4BB4-B10D-72C416AF8638}" presName="sibTrans" presStyleLbl="sibTrans2D1" presStyleIdx="2" presStyleCnt="4"/>
      <dgm:spPr/>
    </dgm:pt>
    <dgm:pt modelId="{6F73A72E-4690-984B-AACB-2FF34B897041}" type="pres">
      <dgm:prSet presAssocID="{19E7F72A-8F85-4C8E-8E66-2CCDE43A7A58}" presName="node" presStyleLbl="node1" presStyleIdx="3" presStyleCnt="4">
        <dgm:presLayoutVars>
          <dgm:bulletEnabled val="1"/>
        </dgm:presLayoutVars>
      </dgm:prSet>
      <dgm:spPr/>
    </dgm:pt>
    <dgm:pt modelId="{9E2AC331-A965-7244-8BD9-CA168466461A}" type="pres">
      <dgm:prSet presAssocID="{19E7F72A-8F85-4C8E-8E66-2CCDE43A7A58}" presName="dummy" presStyleCnt="0"/>
      <dgm:spPr/>
    </dgm:pt>
    <dgm:pt modelId="{26B3B34A-387F-5949-A894-D83CE06FAC24}" type="pres">
      <dgm:prSet presAssocID="{262E86C7-CB34-4EA6-8F6E-B449B3DAA16F}" presName="sibTrans" presStyleLbl="sibTrans2D1" presStyleIdx="3" presStyleCnt="4"/>
      <dgm:spPr/>
    </dgm:pt>
  </dgm:ptLst>
  <dgm:cxnLst>
    <dgm:cxn modelId="{3F71D00B-8530-CF47-AA29-5F91E14E9938}" type="presOf" srcId="{262E86C7-CB34-4EA6-8F6E-B449B3DAA16F}" destId="{26B3B34A-387F-5949-A894-D83CE06FAC24}" srcOrd="0" destOrd="0" presId="urn:microsoft.com/office/officeart/2005/8/layout/radial6"/>
    <dgm:cxn modelId="{9C104E22-AD7F-4E50-A177-DD476EA6C3D5}" srcId="{370E0C28-6171-46A8-BD64-3463200E588F}" destId="{E812D343-AD30-4E5C-B8F8-5B3AFE8DAC34}" srcOrd="0" destOrd="0" parTransId="{FAC476DF-F55A-403C-9CA1-FBE507501BBF}" sibTransId="{CA4486B3-2FC1-4EB5-BAC3-F8D158398E37}"/>
    <dgm:cxn modelId="{7C010F23-DB25-9A4E-8266-8BC905F3FF01}" type="presOf" srcId="{19E7F72A-8F85-4C8E-8E66-2CCDE43A7A58}" destId="{6F73A72E-4690-984B-AACB-2FF34B897041}" srcOrd="0" destOrd="0" presId="urn:microsoft.com/office/officeart/2005/8/layout/radial6"/>
    <dgm:cxn modelId="{9DF2EB24-A7D8-4379-9BA4-CA1920616776}" srcId="{370E0C28-6171-46A8-BD64-3463200E588F}" destId="{AFB06592-A317-4B83-94E8-07D9CBF367E4}" srcOrd="1" destOrd="0" parTransId="{AEFBB5A1-4E04-46EE-91F4-B64993CB9BCA}" sibTransId="{CC33FF63-F83A-4572-BA04-89C13BD45E81}"/>
    <dgm:cxn modelId="{95AB2731-9D46-4DC5-9DB7-A8BB1E73E38B}" srcId="{370E0C28-6171-46A8-BD64-3463200E588F}" destId="{2EE1E815-2DCC-41CF-982E-796D43D8E6B0}" srcOrd="2" destOrd="0" parTransId="{D6DB2130-9D13-4C26-A231-A35657466CD8}" sibTransId="{FCA8A83C-1A42-4BB4-B10D-72C416AF8638}"/>
    <dgm:cxn modelId="{2EAD8D53-81C8-8441-A39C-C01CC72C306E}" type="presOf" srcId="{E812D343-AD30-4E5C-B8F8-5B3AFE8DAC34}" destId="{F783D510-97FC-E14B-9C38-7ADEBB3F2E75}" srcOrd="0" destOrd="0" presId="urn:microsoft.com/office/officeart/2005/8/layout/radial6"/>
    <dgm:cxn modelId="{03874956-89D7-E54B-B80B-C2493F40A2BC}" type="presOf" srcId="{2EE1E815-2DCC-41CF-982E-796D43D8E6B0}" destId="{953CE01E-1117-7A44-8A2D-3E1AE6B63A10}" srcOrd="0" destOrd="0" presId="urn:microsoft.com/office/officeart/2005/8/layout/radial6"/>
    <dgm:cxn modelId="{10270457-9F9D-46A4-9650-19F2F8B834AE}" srcId="{EA8637E8-D49F-4C22-B66A-81CE3CD37DC5}" destId="{370E0C28-6171-46A8-BD64-3463200E588F}" srcOrd="0" destOrd="0" parTransId="{203E59BC-18D6-4D52-86C8-1F18B578E0B7}" sibTransId="{E7D966D3-26A8-42AC-B912-BA326CE91697}"/>
    <dgm:cxn modelId="{CA1F595F-F14C-1A40-83DF-EE60827EAF45}" type="presOf" srcId="{CC33FF63-F83A-4572-BA04-89C13BD45E81}" destId="{F891FEB1-7D7E-164D-BAB8-4233C540C2C7}" srcOrd="0" destOrd="0" presId="urn:microsoft.com/office/officeart/2005/8/layout/radial6"/>
    <dgm:cxn modelId="{F1CD6C7D-2E36-46B0-8F27-2B3F7433F3E2}" srcId="{370E0C28-6171-46A8-BD64-3463200E588F}" destId="{19E7F72A-8F85-4C8E-8E66-2CCDE43A7A58}" srcOrd="3" destOrd="0" parTransId="{2E4E1B91-5659-4904-81D0-68732535E5D8}" sibTransId="{262E86C7-CB34-4EA6-8F6E-B449B3DAA16F}"/>
    <dgm:cxn modelId="{016EC5A4-B5A2-4D41-9302-A26E45B7BEF3}" type="presOf" srcId="{FCA8A83C-1A42-4BB4-B10D-72C416AF8638}" destId="{976BFC96-1559-D34F-886D-4268162D4AAB}" srcOrd="0" destOrd="0" presId="urn:microsoft.com/office/officeart/2005/8/layout/radial6"/>
    <dgm:cxn modelId="{348072BC-7371-3246-9115-0ECD8F63BBB3}" type="presOf" srcId="{CA4486B3-2FC1-4EB5-BAC3-F8D158398E37}" destId="{6E4C4FA3-80BC-E546-B348-9C068F5E5BE5}" srcOrd="0" destOrd="0" presId="urn:microsoft.com/office/officeart/2005/8/layout/radial6"/>
    <dgm:cxn modelId="{0683D6C3-C461-594B-995C-98754914E426}" type="presOf" srcId="{AFB06592-A317-4B83-94E8-07D9CBF367E4}" destId="{360FB972-6277-EC4D-A768-7DCE9042A1CF}" srcOrd="0" destOrd="0" presId="urn:microsoft.com/office/officeart/2005/8/layout/radial6"/>
    <dgm:cxn modelId="{75844CFC-C298-E841-A099-697080F2046E}" type="presOf" srcId="{370E0C28-6171-46A8-BD64-3463200E588F}" destId="{D96E9D50-BAD5-EE45-B2C1-5842F227D1F0}" srcOrd="0" destOrd="0" presId="urn:microsoft.com/office/officeart/2005/8/layout/radial6"/>
    <dgm:cxn modelId="{BF95FEFF-0A38-4847-B2CE-DC38408CDE09}" type="presOf" srcId="{EA8637E8-D49F-4C22-B66A-81CE3CD37DC5}" destId="{69F697E4-90CB-C943-B7CE-5B4D9D4AFAFD}" srcOrd="0" destOrd="0" presId="urn:microsoft.com/office/officeart/2005/8/layout/radial6"/>
    <dgm:cxn modelId="{998C5907-2AAE-4F4F-BF02-08BC32C33F6F}" type="presParOf" srcId="{69F697E4-90CB-C943-B7CE-5B4D9D4AFAFD}" destId="{D96E9D50-BAD5-EE45-B2C1-5842F227D1F0}" srcOrd="0" destOrd="0" presId="urn:microsoft.com/office/officeart/2005/8/layout/radial6"/>
    <dgm:cxn modelId="{C53BFDF5-D4D8-BE4B-82A4-FAC63AB20E04}" type="presParOf" srcId="{69F697E4-90CB-C943-B7CE-5B4D9D4AFAFD}" destId="{F783D510-97FC-E14B-9C38-7ADEBB3F2E75}" srcOrd="1" destOrd="0" presId="urn:microsoft.com/office/officeart/2005/8/layout/radial6"/>
    <dgm:cxn modelId="{FD295BC3-8F4B-E848-A6BB-29C522D776A2}" type="presParOf" srcId="{69F697E4-90CB-C943-B7CE-5B4D9D4AFAFD}" destId="{CD920787-909F-B145-B37C-1D9CCA17DD53}" srcOrd="2" destOrd="0" presId="urn:microsoft.com/office/officeart/2005/8/layout/radial6"/>
    <dgm:cxn modelId="{A4B8FB81-5B63-B042-A277-925E5ACD6D8C}" type="presParOf" srcId="{69F697E4-90CB-C943-B7CE-5B4D9D4AFAFD}" destId="{6E4C4FA3-80BC-E546-B348-9C068F5E5BE5}" srcOrd="3" destOrd="0" presId="urn:microsoft.com/office/officeart/2005/8/layout/radial6"/>
    <dgm:cxn modelId="{A0DFC1AF-ACEB-3B4D-AC29-A7D25D8F51BC}" type="presParOf" srcId="{69F697E4-90CB-C943-B7CE-5B4D9D4AFAFD}" destId="{360FB972-6277-EC4D-A768-7DCE9042A1CF}" srcOrd="4" destOrd="0" presId="urn:microsoft.com/office/officeart/2005/8/layout/radial6"/>
    <dgm:cxn modelId="{5ADC9840-BAC5-4D4F-8DDB-B4020797D1FC}" type="presParOf" srcId="{69F697E4-90CB-C943-B7CE-5B4D9D4AFAFD}" destId="{B625CED1-77E7-9147-9E2C-E41A6672CB91}" srcOrd="5" destOrd="0" presId="urn:microsoft.com/office/officeart/2005/8/layout/radial6"/>
    <dgm:cxn modelId="{257E30C8-52D2-AC4F-B86B-6C76CABC648F}" type="presParOf" srcId="{69F697E4-90CB-C943-B7CE-5B4D9D4AFAFD}" destId="{F891FEB1-7D7E-164D-BAB8-4233C540C2C7}" srcOrd="6" destOrd="0" presId="urn:microsoft.com/office/officeart/2005/8/layout/radial6"/>
    <dgm:cxn modelId="{9435819A-B8ED-9244-B7B8-99827FCC57B6}" type="presParOf" srcId="{69F697E4-90CB-C943-B7CE-5B4D9D4AFAFD}" destId="{953CE01E-1117-7A44-8A2D-3E1AE6B63A10}" srcOrd="7" destOrd="0" presId="urn:microsoft.com/office/officeart/2005/8/layout/radial6"/>
    <dgm:cxn modelId="{B7003596-CE55-B247-A279-23E2B72832CB}" type="presParOf" srcId="{69F697E4-90CB-C943-B7CE-5B4D9D4AFAFD}" destId="{D8C13A83-50A0-474F-842C-88CB877D92D2}" srcOrd="8" destOrd="0" presId="urn:microsoft.com/office/officeart/2005/8/layout/radial6"/>
    <dgm:cxn modelId="{DEEEC425-552F-F64E-8B0D-36F7B8356554}" type="presParOf" srcId="{69F697E4-90CB-C943-B7CE-5B4D9D4AFAFD}" destId="{976BFC96-1559-D34F-886D-4268162D4AAB}" srcOrd="9" destOrd="0" presId="urn:microsoft.com/office/officeart/2005/8/layout/radial6"/>
    <dgm:cxn modelId="{DD80C5F2-43EB-6C43-B93F-2EB68E85723E}" type="presParOf" srcId="{69F697E4-90CB-C943-B7CE-5B4D9D4AFAFD}" destId="{6F73A72E-4690-984B-AACB-2FF34B897041}" srcOrd="10" destOrd="0" presId="urn:microsoft.com/office/officeart/2005/8/layout/radial6"/>
    <dgm:cxn modelId="{6EB7666B-3C6F-8F44-9518-AF91BE190227}" type="presParOf" srcId="{69F697E4-90CB-C943-B7CE-5B4D9D4AFAFD}" destId="{9E2AC331-A965-7244-8BD9-CA168466461A}" srcOrd="11" destOrd="0" presId="urn:microsoft.com/office/officeart/2005/8/layout/radial6"/>
    <dgm:cxn modelId="{B888B9F3-65A2-0444-BBDC-2F74FF3F808A}" type="presParOf" srcId="{69F697E4-90CB-C943-B7CE-5B4D9D4AFAFD}" destId="{26B3B34A-387F-5949-A894-D83CE06FAC2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5F82D-6E2A-459D-BA7F-C08945853124}" type="doc">
      <dgm:prSet loTypeId="urn:microsoft.com/office/officeart/2005/8/layout/radial6" loCatId="hierarchy" qsTypeId="urn:microsoft.com/office/officeart/2005/8/quickstyle/simple1" qsCatId="simple" csTypeId="urn:microsoft.com/office/officeart/2005/8/colors/colorful2" csCatId="colorful" phldr="1"/>
      <dgm:spPr/>
      <dgm:t>
        <a:bodyPr/>
        <a:lstStyle/>
        <a:p>
          <a:endParaRPr lang="en-AU"/>
        </a:p>
      </dgm:t>
    </dgm:pt>
    <dgm:pt modelId="{B8ADD513-C9E8-4826-97D7-6504E48E46B0}">
      <dgm:prSet phldrT="[Text]"/>
      <dgm:spPr>
        <a:solidFill>
          <a:srgbClr val="F3188E"/>
        </a:solidFill>
      </dgm:spPr>
      <dgm:t>
        <a:bodyPr/>
        <a:lstStyle/>
        <a:p>
          <a:r>
            <a:rPr lang="en-AU" dirty="0"/>
            <a:t>Spiritual health and wellbeing</a:t>
          </a:r>
        </a:p>
      </dgm:t>
    </dgm:pt>
    <dgm:pt modelId="{06EDCDED-6F2A-4EAB-8BD0-0A9A98A9F3F3}" type="parTrans" cxnId="{9D547ED3-A2C6-43E2-B2E8-C386F77A7D40}">
      <dgm:prSet/>
      <dgm:spPr/>
      <dgm:t>
        <a:bodyPr/>
        <a:lstStyle/>
        <a:p>
          <a:endParaRPr lang="en-AU"/>
        </a:p>
      </dgm:t>
    </dgm:pt>
    <dgm:pt modelId="{78A7B861-E2E8-471C-AC42-8F7198F7E0EE}" type="sibTrans" cxnId="{9D547ED3-A2C6-43E2-B2E8-C386F77A7D40}">
      <dgm:prSet/>
      <dgm:spPr/>
      <dgm:t>
        <a:bodyPr/>
        <a:lstStyle/>
        <a:p>
          <a:endParaRPr lang="en-AU"/>
        </a:p>
      </dgm:t>
    </dgm:pt>
    <dgm:pt modelId="{21303CA9-B3F3-46A6-9379-34651567324C}">
      <dgm:prSet phldrT="[Text]" custT="1"/>
      <dgm:spPr/>
      <dgm:t>
        <a:bodyPr/>
        <a:lstStyle/>
        <a:p>
          <a:r>
            <a:rPr lang="en-AU" sz="1600" dirty="0"/>
            <a:t>Level of meaning and purpose in life</a:t>
          </a:r>
        </a:p>
      </dgm:t>
    </dgm:pt>
    <dgm:pt modelId="{9D482555-994F-42FD-BB19-2F99B15D9131}" type="parTrans" cxnId="{17718698-E45F-4F31-A94D-A2E81793DAEB}">
      <dgm:prSet/>
      <dgm:spPr/>
      <dgm:t>
        <a:bodyPr/>
        <a:lstStyle/>
        <a:p>
          <a:endParaRPr lang="en-AU"/>
        </a:p>
      </dgm:t>
    </dgm:pt>
    <dgm:pt modelId="{DEA98E0D-F27E-43B5-B3D3-F212D9B41B88}" type="sibTrans" cxnId="{17718698-E45F-4F31-A94D-A2E81793DAEB}">
      <dgm:prSet/>
      <dgm:spPr/>
      <dgm:t>
        <a:bodyPr/>
        <a:lstStyle/>
        <a:p>
          <a:endParaRPr lang="en-AU"/>
        </a:p>
      </dgm:t>
    </dgm:pt>
    <dgm:pt modelId="{FEF9C03B-9400-4170-AE5A-2F346D950A33}">
      <dgm:prSet phldrT="[Text]" custT="1"/>
      <dgm:spPr/>
      <dgm:t>
        <a:bodyPr/>
        <a:lstStyle/>
        <a:p>
          <a:r>
            <a:rPr lang="en-AU" sz="1400" dirty="0"/>
            <a:t>Ability to live by a set of values and beliefs</a:t>
          </a:r>
        </a:p>
      </dgm:t>
    </dgm:pt>
    <dgm:pt modelId="{2C29FA39-B9AB-4DDA-A796-6BF2977C8A02}" type="parTrans" cxnId="{C8714521-EAC1-459F-AA24-90E213E83931}">
      <dgm:prSet/>
      <dgm:spPr/>
      <dgm:t>
        <a:bodyPr/>
        <a:lstStyle/>
        <a:p>
          <a:endParaRPr lang="en-AU"/>
        </a:p>
      </dgm:t>
    </dgm:pt>
    <dgm:pt modelId="{D2BEC4FF-8222-4CE7-9DC7-5C21C8DC5BFD}" type="sibTrans" cxnId="{C8714521-EAC1-459F-AA24-90E213E83931}">
      <dgm:prSet/>
      <dgm:spPr/>
      <dgm:t>
        <a:bodyPr/>
        <a:lstStyle/>
        <a:p>
          <a:endParaRPr lang="en-AU"/>
        </a:p>
      </dgm:t>
    </dgm:pt>
    <dgm:pt modelId="{E71FC818-34BB-4432-9BCF-B1A50D6C2971}">
      <dgm:prSet phldrT="[Text]" custT="1"/>
      <dgm:spPr/>
      <dgm:t>
        <a:bodyPr/>
        <a:lstStyle/>
        <a:p>
          <a:r>
            <a:rPr lang="en-AU" sz="1600" dirty="0"/>
            <a:t>Level of hope for a positive future</a:t>
          </a:r>
        </a:p>
      </dgm:t>
    </dgm:pt>
    <dgm:pt modelId="{5D3721B5-6C97-4B98-BD44-6F2656A5AF97}" type="parTrans" cxnId="{BD850F69-EC0E-49D9-96AF-857E1977C132}">
      <dgm:prSet/>
      <dgm:spPr/>
      <dgm:t>
        <a:bodyPr/>
        <a:lstStyle/>
        <a:p>
          <a:endParaRPr lang="en-AU"/>
        </a:p>
      </dgm:t>
    </dgm:pt>
    <dgm:pt modelId="{1896A269-B11D-4213-AC5C-E19F12CF9370}" type="sibTrans" cxnId="{BD850F69-EC0E-49D9-96AF-857E1977C132}">
      <dgm:prSet/>
      <dgm:spPr/>
      <dgm:t>
        <a:bodyPr/>
        <a:lstStyle/>
        <a:p>
          <a:endParaRPr lang="en-AU"/>
        </a:p>
      </dgm:t>
    </dgm:pt>
    <dgm:pt modelId="{D54363A2-D9F3-485A-9F4C-1E017544337B}">
      <dgm:prSet phldrT="[Text]" custT="1"/>
      <dgm:spPr/>
      <dgm:t>
        <a:bodyPr/>
        <a:lstStyle/>
        <a:p>
          <a:r>
            <a:rPr lang="en-AU" sz="1200" dirty="0"/>
            <a:t>Level of belonging and connection to something greater than yourself</a:t>
          </a:r>
        </a:p>
      </dgm:t>
    </dgm:pt>
    <dgm:pt modelId="{93375368-72D0-49DA-9C40-465BC0134DAB}" type="parTrans" cxnId="{A139CA50-BC06-410E-8816-F02F6DFE2539}">
      <dgm:prSet/>
      <dgm:spPr/>
      <dgm:t>
        <a:bodyPr/>
        <a:lstStyle/>
        <a:p>
          <a:endParaRPr lang="en-AU"/>
        </a:p>
      </dgm:t>
    </dgm:pt>
    <dgm:pt modelId="{9BCF7870-BB3C-45D0-A62F-C91A2DE575E5}" type="sibTrans" cxnId="{A139CA50-BC06-410E-8816-F02F6DFE2539}">
      <dgm:prSet/>
      <dgm:spPr/>
      <dgm:t>
        <a:bodyPr/>
        <a:lstStyle/>
        <a:p>
          <a:endParaRPr lang="en-AU"/>
        </a:p>
      </dgm:t>
    </dgm:pt>
    <dgm:pt modelId="{D738609D-8D0A-4C67-96A0-304E6978691F}">
      <dgm:prSet phldrT="[Text]" custT="1"/>
      <dgm:spPr/>
      <dgm:t>
        <a:bodyPr/>
        <a:lstStyle/>
        <a:p>
          <a:r>
            <a:rPr lang="en-AU" sz="1200" dirty="0"/>
            <a:t>Ability to be at peace and reflect on your place within the world</a:t>
          </a:r>
        </a:p>
      </dgm:t>
    </dgm:pt>
    <dgm:pt modelId="{83E1BFED-E2E8-4E3C-8888-AEA4D461E521}" type="parTrans" cxnId="{C5C9EB61-6990-4078-9662-9F95AA5F49E3}">
      <dgm:prSet/>
      <dgm:spPr/>
      <dgm:t>
        <a:bodyPr/>
        <a:lstStyle/>
        <a:p>
          <a:endParaRPr lang="en-AU"/>
        </a:p>
      </dgm:t>
    </dgm:pt>
    <dgm:pt modelId="{6E351605-42CE-4DC3-B114-B554544D2584}" type="sibTrans" cxnId="{C5C9EB61-6990-4078-9662-9F95AA5F49E3}">
      <dgm:prSet/>
      <dgm:spPr/>
      <dgm:t>
        <a:bodyPr/>
        <a:lstStyle/>
        <a:p>
          <a:endParaRPr lang="en-AU"/>
        </a:p>
      </dgm:t>
    </dgm:pt>
    <dgm:pt modelId="{6D835F91-F990-564C-A503-F3FD376063AC}" type="pres">
      <dgm:prSet presAssocID="{C3E5F82D-6E2A-459D-BA7F-C08945853124}" presName="Name0" presStyleCnt="0">
        <dgm:presLayoutVars>
          <dgm:chMax val="1"/>
          <dgm:dir/>
          <dgm:animLvl val="ctr"/>
          <dgm:resizeHandles val="exact"/>
        </dgm:presLayoutVars>
      </dgm:prSet>
      <dgm:spPr/>
    </dgm:pt>
    <dgm:pt modelId="{4220F3CE-5E7C-6940-87E4-E676954E0B10}" type="pres">
      <dgm:prSet presAssocID="{B8ADD513-C9E8-4826-97D7-6504E48E46B0}" presName="centerShape" presStyleLbl="node0" presStyleIdx="0" presStyleCnt="1"/>
      <dgm:spPr/>
    </dgm:pt>
    <dgm:pt modelId="{B94FC921-2531-9D42-8A49-6B3CD4CD157C}" type="pres">
      <dgm:prSet presAssocID="{21303CA9-B3F3-46A6-9379-34651567324C}" presName="node" presStyleLbl="node1" presStyleIdx="0" presStyleCnt="5">
        <dgm:presLayoutVars>
          <dgm:bulletEnabled val="1"/>
        </dgm:presLayoutVars>
      </dgm:prSet>
      <dgm:spPr/>
    </dgm:pt>
    <dgm:pt modelId="{27F1AEBB-B15C-7440-84B5-F49C39B00333}" type="pres">
      <dgm:prSet presAssocID="{21303CA9-B3F3-46A6-9379-34651567324C}" presName="dummy" presStyleCnt="0"/>
      <dgm:spPr/>
    </dgm:pt>
    <dgm:pt modelId="{86104595-44F6-9243-AFC9-64CEC3F36063}" type="pres">
      <dgm:prSet presAssocID="{DEA98E0D-F27E-43B5-B3D3-F212D9B41B88}" presName="sibTrans" presStyleLbl="sibTrans2D1" presStyleIdx="0" presStyleCnt="5"/>
      <dgm:spPr/>
    </dgm:pt>
    <dgm:pt modelId="{EDEA25B6-8FC1-7843-A40E-C5585EE1C071}" type="pres">
      <dgm:prSet presAssocID="{D54363A2-D9F3-485A-9F4C-1E017544337B}" presName="node" presStyleLbl="node1" presStyleIdx="1" presStyleCnt="5">
        <dgm:presLayoutVars>
          <dgm:bulletEnabled val="1"/>
        </dgm:presLayoutVars>
      </dgm:prSet>
      <dgm:spPr/>
    </dgm:pt>
    <dgm:pt modelId="{DBDDB1F1-2C37-1D4D-8587-829CC3DF0C1F}" type="pres">
      <dgm:prSet presAssocID="{D54363A2-D9F3-485A-9F4C-1E017544337B}" presName="dummy" presStyleCnt="0"/>
      <dgm:spPr/>
    </dgm:pt>
    <dgm:pt modelId="{103258DE-9138-A040-B0E2-C1C6CC474BBA}" type="pres">
      <dgm:prSet presAssocID="{9BCF7870-BB3C-45D0-A62F-C91A2DE575E5}" presName="sibTrans" presStyleLbl="sibTrans2D1" presStyleIdx="1" presStyleCnt="5"/>
      <dgm:spPr/>
    </dgm:pt>
    <dgm:pt modelId="{FF380B8C-D0AD-954C-81B6-A4E7BEBE54F6}" type="pres">
      <dgm:prSet presAssocID="{FEF9C03B-9400-4170-AE5A-2F346D950A33}" presName="node" presStyleLbl="node1" presStyleIdx="2" presStyleCnt="5">
        <dgm:presLayoutVars>
          <dgm:bulletEnabled val="1"/>
        </dgm:presLayoutVars>
      </dgm:prSet>
      <dgm:spPr/>
    </dgm:pt>
    <dgm:pt modelId="{234B553C-599E-A641-B0E2-F0548676AFB5}" type="pres">
      <dgm:prSet presAssocID="{FEF9C03B-9400-4170-AE5A-2F346D950A33}" presName="dummy" presStyleCnt="0"/>
      <dgm:spPr/>
    </dgm:pt>
    <dgm:pt modelId="{873C77A7-23B9-0147-B3E4-C83D00592F13}" type="pres">
      <dgm:prSet presAssocID="{D2BEC4FF-8222-4CE7-9DC7-5C21C8DC5BFD}" presName="sibTrans" presStyleLbl="sibTrans2D1" presStyleIdx="2" presStyleCnt="5"/>
      <dgm:spPr/>
    </dgm:pt>
    <dgm:pt modelId="{1D8B33D2-86DF-7149-BB0E-B5A6399485C2}" type="pres">
      <dgm:prSet presAssocID="{D738609D-8D0A-4C67-96A0-304E6978691F}" presName="node" presStyleLbl="node1" presStyleIdx="3" presStyleCnt="5">
        <dgm:presLayoutVars>
          <dgm:bulletEnabled val="1"/>
        </dgm:presLayoutVars>
      </dgm:prSet>
      <dgm:spPr/>
    </dgm:pt>
    <dgm:pt modelId="{86FE69E5-F2C1-3540-938B-58D937924994}" type="pres">
      <dgm:prSet presAssocID="{D738609D-8D0A-4C67-96A0-304E6978691F}" presName="dummy" presStyleCnt="0"/>
      <dgm:spPr/>
    </dgm:pt>
    <dgm:pt modelId="{1758E799-BA7B-C841-961C-6ED4D582D1D8}" type="pres">
      <dgm:prSet presAssocID="{6E351605-42CE-4DC3-B114-B554544D2584}" presName="sibTrans" presStyleLbl="sibTrans2D1" presStyleIdx="3" presStyleCnt="5"/>
      <dgm:spPr/>
    </dgm:pt>
    <dgm:pt modelId="{B38B48BB-E28A-5146-8403-41F9021C1A26}" type="pres">
      <dgm:prSet presAssocID="{E71FC818-34BB-4432-9BCF-B1A50D6C2971}" presName="node" presStyleLbl="node1" presStyleIdx="4" presStyleCnt="5">
        <dgm:presLayoutVars>
          <dgm:bulletEnabled val="1"/>
        </dgm:presLayoutVars>
      </dgm:prSet>
      <dgm:spPr/>
    </dgm:pt>
    <dgm:pt modelId="{20A76133-FEB2-6B4A-9640-6D05145910DA}" type="pres">
      <dgm:prSet presAssocID="{E71FC818-34BB-4432-9BCF-B1A50D6C2971}" presName="dummy" presStyleCnt="0"/>
      <dgm:spPr/>
    </dgm:pt>
    <dgm:pt modelId="{14284FA3-6CD7-474D-8314-115D157487D0}" type="pres">
      <dgm:prSet presAssocID="{1896A269-B11D-4213-AC5C-E19F12CF9370}" presName="sibTrans" presStyleLbl="sibTrans2D1" presStyleIdx="4" presStyleCnt="5"/>
      <dgm:spPr/>
    </dgm:pt>
  </dgm:ptLst>
  <dgm:cxnLst>
    <dgm:cxn modelId="{ADD3B208-3DA9-9D4F-A05A-941DAD54222A}" type="presOf" srcId="{DEA98E0D-F27E-43B5-B3D3-F212D9B41B88}" destId="{86104595-44F6-9243-AFC9-64CEC3F36063}" srcOrd="0" destOrd="0" presId="urn:microsoft.com/office/officeart/2005/8/layout/radial6"/>
    <dgm:cxn modelId="{C8714521-EAC1-459F-AA24-90E213E83931}" srcId="{B8ADD513-C9E8-4826-97D7-6504E48E46B0}" destId="{FEF9C03B-9400-4170-AE5A-2F346D950A33}" srcOrd="2" destOrd="0" parTransId="{2C29FA39-B9AB-4DDA-A796-6BF2977C8A02}" sibTransId="{D2BEC4FF-8222-4CE7-9DC7-5C21C8DC5BFD}"/>
    <dgm:cxn modelId="{F293302E-774E-E047-9451-5CF9B9B58BAC}" type="presOf" srcId="{B8ADD513-C9E8-4826-97D7-6504E48E46B0}" destId="{4220F3CE-5E7C-6940-87E4-E676954E0B10}" srcOrd="0" destOrd="0" presId="urn:microsoft.com/office/officeart/2005/8/layout/radial6"/>
    <dgm:cxn modelId="{0B05963D-7F45-B349-8AE4-AD35ED78149E}" type="presOf" srcId="{D738609D-8D0A-4C67-96A0-304E6978691F}" destId="{1D8B33D2-86DF-7149-BB0E-B5A6399485C2}" srcOrd="0" destOrd="0" presId="urn:microsoft.com/office/officeart/2005/8/layout/radial6"/>
    <dgm:cxn modelId="{C2CEDE4C-083B-0141-8174-E0CE37A6ADCB}" type="presOf" srcId="{D54363A2-D9F3-485A-9F4C-1E017544337B}" destId="{EDEA25B6-8FC1-7843-A40E-C5585EE1C071}" srcOrd="0" destOrd="0" presId="urn:microsoft.com/office/officeart/2005/8/layout/radial6"/>
    <dgm:cxn modelId="{A139CA50-BC06-410E-8816-F02F6DFE2539}" srcId="{B8ADD513-C9E8-4826-97D7-6504E48E46B0}" destId="{D54363A2-D9F3-485A-9F4C-1E017544337B}" srcOrd="1" destOrd="0" parTransId="{93375368-72D0-49DA-9C40-465BC0134DAB}" sibTransId="{9BCF7870-BB3C-45D0-A62F-C91A2DE575E5}"/>
    <dgm:cxn modelId="{C5C9EB61-6990-4078-9662-9F95AA5F49E3}" srcId="{B8ADD513-C9E8-4826-97D7-6504E48E46B0}" destId="{D738609D-8D0A-4C67-96A0-304E6978691F}" srcOrd="3" destOrd="0" parTransId="{83E1BFED-E2E8-4E3C-8888-AEA4D461E521}" sibTransId="{6E351605-42CE-4DC3-B114-B554544D2584}"/>
    <dgm:cxn modelId="{BD850F69-EC0E-49D9-96AF-857E1977C132}" srcId="{B8ADD513-C9E8-4826-97D7-6504E48E46B0}" destId="{E71FC818-34BB-4432-9BCF-B1A50D6C2971}" srcOrd="4" destOrd="0" parTransId="{5D3721B5-6C97-4B98-BD44-6F2656A5AF97}" sibTransId="{1896A269-B11D-4213-AC5C-E19F12CF9370}"/>
    <dgm:cxn modelId="{302D506B-B45F-1A4F-8AB5-49D4CBC5586B}" type="presOf" srcId="{9BCF7870-BB3C-45D0-A62F-C91A2DE575E5}" destId="{103258DE-9138-A040-B0E2-C1C6CC474BBA}" srcOrd="0" destOrd="0" presId="urn:microsoft.com/office/officeart/2005/8/layout/radial6"/>
    <dgm:cxn modelId="{14B21290-5AA9-4549-ABED-92915317E06A}" type="presOf" srcId="{21303CA9-B3F3-46A6-9379-34651567324C}" destId="{B94FC921-2531-9D42-8A49-6B3CD4CD157C}" srcOrd="0" destOrd="0" presId="urn:microsoft.com/office/officeart/2005/8/layout/radial6"/>
    <dgm:cxn modelId="{17718698-E45F-4F31-A94D-A2E81793DAEB}" srcId="{B8ADD513-C9E8-4826-97D7-6504E48E46B0}" destId="{21303CA9-B3F3-46A6-9379-34651567324C}" srcOrd="0" destOrd="0" parTransId="{9D482555-994F-42FD-BB19-2F99B15D9131}" sibTransId="{DEA98E0D-F27E-43B5-B3D3-F212D9B41B88}"/>
    <dgm:cxn modelId="{626AC29F-14FE-384A-91A2-0CE566763A70}" type="presOf" srcId="{FEF9C03B-9400-4170-AE5A-2F346D950A33}" destId="{FF380B8C-D0AD-954C-81B6-A4E7BEBE54F6}" srcOrd="0" destOrd="0" presId="urn:microsoft.com/office/officeart/2005/8/layout/radial6"/>
    <dgm:cxn modelId="{48FB99CA-CF33-F148-BE3B-53353B0DC767}" type="presOf" srcId="{6E351605-42CE-4DC3-B114-B554544D2584}" destId="{1758E799-BA7B-C841-961C-6ED4D582D1D8}" srcOrd="0" destOrd="0" presId="urn:microsoft.com/office/officeart/2005/8/layout/radial6"/>
    <dgm:cxn modelId="{9D547ED3-A2C6-43E2-B2E8-C386F77A7D40}" srcId="{C3E5F82D-6E2A-459D-BA7F-C08945853124}" destId="{B8ADD513-C9E8-4826-97D7-6504E48E46B0}" srcOrd="0" destOrd="0" parTransId="{06EDCDED-6F2A-4EAB-8BD0-0A9A98A9F3F3}" sibTransId="{78A7B861-E2E8-471C-AC42-8F7198F7E0EE}"/>
    <dgm:cxn modelId="{9E48B7E3-FBC7-7645-9088-52850A123E42}" type="presOf" srcId="{D2BEC4FF-8222-4CE7-9DC7-5C21C8DC5BFD}" destId="{873C77A7-23B9-0147-B3E4-C83D00592F13}" srcOrd="0" destOrd="0" presId="urn:microsoft.com/office/officeart/2005/8/layout/radial6"/>
    <dgm:cxn modelId="{0177B7E8-72BD-4F45-92A4-B492CED37670}" type="presOf" srcId="{1896A269-B11D-4213-AC5C-E19F12CF9370}" destId="{14284FA3-6CD7-474D-8314-115D157487D0}" srcOrd="0" destOrd="0" presId="urn:microsoft.com/office/officeart/2005/8/layout/radial6"/>
    <dgm:cxn modelId="{D8FC84F3-F8D9-064A-8199-4F4C8E16E4CA}" type="presOf" srcId="{E71FC818-34BB-4432-9BCF-B1A50D6C2971}" destId="{B38B48BB-E28A-5146-8403-41F9021C1A26}" srcOrd="0" destOrd="0" presId="urn:microsoft.com/office/officeart/2005/8/layout/radial6"/>
    <dgm:cxn modelId="{E4D607F8-D5A8-0D48-BC13-4FD6C66DCCDB}" type="presOf" srcId="{C3E5F82D-6E2A-459D-BA7F-C08945853124}" destId="{6D835F91-F990-564C-A503-F3FD376063AC}" srcOrd="0" destOrd="0" presId="urn:microsoft.com/office/officeart/2005/8/layout/radial6"/>
    <dgm:cxn modelId="{7F1F1823-4A94-8545-B060-6D2197303E86}" type="presParOf" srcId="{6D835F91-F990-564C-A503-F3FD376063AC}" destId="{4220F3CE-5E7C-6940-87E4-E676954E0B10}" srcOrd="0" destOrd="0" presId="urn:microsoft.com/office/officeart/2005/8/layout/radial6"/>
    <dgm:cxn modelId="{28EA3913-FCC4-1A4B-914B-4CADBA4FFED3}" type="presParOf" srcId="{6D835F91-F990-564C-A503-F3FD376063AC}" destId="{B94FC921-2531-9D42-8A49-6B3CD4CD157C}" srcOrd="1" destOrd="0" presId="urn:microsoft.com/office/officeart/2005/8/layout/radial6"/>
    <dgm:cxn modelId="{876C818E-68AA-0146-AC98-A7218DE9A308}" type="presParOf" srcId="{6D835F91-F990-564C-A503-F3FD376063AC}" destId="{27F1AEBB-B15C-7440-84B5-F49C39B00333}" srcOrd="2" destOrd="0" presId="urn:microsoft.com/office/officeart/2005/8/layout/radial6"/>
    <dgm:cxn modelId="{435794B1-CE8C-4845-A952-1B70C45DE15F}" type="presParOf" srcId="{6D835F91-F990-564C-A503-F3FD376063AC}" destId="{86104595-44F6-9243-AFC9-64CEC3F36063}" srcOrd="3" destOrd="0" presId="urn:microsoft.com/office/officeart/2005/8/layout/radial6"/>
    <dgm:cxn modelId="{96A906CF-5FE9-A744-A1B3-4D689AA7C3BF}" type="presParOf" srcId="{6D835F91-F990-564C-A503-F3FD376063AC}" destId="{EDEA25B6-8FC1-7843-A40E-C5585EE1C071}" srcOrd="4" destOrd="0" presId="urn:microsoft.com/office/officeart/2005/8/layout/radial6"/>
    <dgm:cxn modelId="{9C1FC54F-34D4-3140-8CDE-405BBCACA242}" type="presParOf" srcId="{6D835F91-F990-564C-A503-F3FD376063AC}" destId="{DBDDB1F1-2C37-1D4D-8587-829CC3DF0C1F}" srcOrd="5" destOrd="0" presId="urn:microsoft.com/office/officeart/2005/8/layout/radial6"/>
    <dgm:cxn modelId="{52B717A6-7AD1-5E4A-AF21-211734C2E4BD}" type="presParOf" srcId="{6D835F91-F990-564C-A503-F3FD376063AC}" destId="{103258DE-9138-A040-B0E2-C1C6CC474BBA}" srcOrd="6" destOrd="0" presId="urn:microsoft.com/office/officeart/2005/8/layout/radial6"/>
    <dgm:cxn modelId="{A185C072-18D7-074B-9B07-88905DCC0DC6}" type="presParOf" srcId="{6D835F91-F990-564C-A503-F3FD376063AC}" destId="{FF380B8C-D0AD-954C-81B6-A4E7BEBE54F6}" srcOrd="7" destOrd="0" presId="urn:microsoft.com/office/officeart/2005/8/layout/radial6"/>
    <dgm:cxn modelId="{1B32CE6A-0F15-9442-A7F6-E774D39FB419}" type="presParOf" srcId="{6D835F91-F990-564C-A503-F3FD376063AC}" destId="{234B553C-599E-A641-B0E2-F0548676AFB5}" srcOrd="8" destOrd="0" presId="urn:microsoft.com/office/officeart/2005/8/layout/radial6"/>
    <dgm:cxn modelId="{16E5E062-FEC4-724D-A7AF-2E58EE14EE0F}" type="presParOf" srcId="{6D835F91-F990-564C-A503-F3FD376063AC}" destId="{873C77A7-23B9-0147-B3E4-C83D00592F13}" srcOrd="9" destOrd="0" presId="urn:microsoft.com/office/officeart/2005/8/layout/radial6"/>
    <dgm:cxn modelId="{E5AF63B5-2711-4A48-B90C-01BB9CAEA900}" type="presParOf" srcId="{6D835F91-F990-564C-A503-F3FD376063AC}" destId="{1D8B33D2-86DF-7149-BB0E-B5A6399485C2}" srcOrd="10" destOrd="0" presId="urn:microsoft.com/office/officeart/2005/8/layout/radial6"/>
    <dgm:cxn modelId="{A4992D2A-6D16-3B40-9862-539DAF147EB8}" type="presParOf" srcId="{6D835F91-F990-564C-A503-F3FD376063AC}" destId="{86FE69E5-F2C1-3540-938B-58D937924994}" srcOrd="11" destOrd="0" presId="urn:microsoft.com/office/officeart/2005/8/layout/radial6"/>
    <dgm:cxn modelId="{F60BE51D-6F2A-904F-9B39-19023477C00C}" type="presParOf" srcId="{6D835F91-F990-564C-A503-F3FD376063AC}" destId="{1758E799-BA7B-C841-961C-6ED4D582D1D8}" srcOrd="12" destOrd="0" presId="urn:microsoft.com/office/officeart/2005/8/layout/radial6"/>
    <dgm:cxn modelId="{8D8290C3-2AB6-224E-8F51-86E9EB1697D5}" type="presParOf" srcId="{6D835F91-F990-564C-A503-F3FD376063AC}" destId="{B38B48BB-E28A-5146-8403-41F9021C1A26}" srcOrd="13" destOrd="0" presId="urn:microsoft.com/office/officeart/2005/8/layout/radial6"/>
    <dgm:cxn modelId="{A0E3632F-A417-F346-BD5F-D69E0380FED6}" type="presParOf" srcId="{6D835F91-F990-564C-A503-F3FD376063AC}" destId="{20A76133-FEB2-6B4A-9640-6D05145910DA}" srcOrd="14" destOrd="0" presId="urn:microsoft.com/office/officeart/2005/8/layout/radial6"/>
    <dgm:cxn modelId="{E985C731-3E1A-CD40-8DFD-C5F0C301CEF0}" type="presParOf" srcId="{6D835F91-F990-564C-A503-F3FD376063AC}" destId="{14284FA3-6CD7-474D-8314-115D157487D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A315-49C8-E54F-9C53-78CA24DAF319}">
      <dsp:nvSpPr>
        <dsp:cNvPr id="0" name=""/>
        <dsp:cNvSpPr/>
      </dsp:nvSpPr>
      <dsp:spPr>
        <a:xfrm>
          <a:off x="0" y="1259543"/>
          <a:ext cx="1189532" cy="118953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Health</a:t>
          </a:r>
        </a:p>
      </dsp:txBody>
      <dsp:txXfrm>
        <a:off x="174203" y="1433746"/>
        <a:ext cx="841126" cy="841126"/>
      </dsp:txXfrm>
    </dsp:sp>
    <dsp:sp modelId="{28E0E847-7DBE-424C-AAEF-2C7FD3233FAB}">
      <dsp:nvSpPr>
        <dsp:cNvPr id="0" name=""/>
        <dsp:cNvSpPr/>
      </dsp:nvSpPr>
      <dsp:spPr>
        <a:xfrm>
          <a:off x="253152" y="2546427"/>
          <a:ext cx="689928" cy="68992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4602" y="2810255"/>
        <a:ext cx="507028" cy="162272"/>
      </dsp:txXfrm>
    </dsp:sp>
    <dsp:sp modelId="{2330F929-3A09-5749-94E2-63584478A459}">
      <dsp:nvSpPr>
        <dsp:cNvPr id="0" name=""/>
        <dsp:cNvSpPr/>
      </dsp:nvSpPr>
      <dsp:spPr>
        <a:xfrm>
          <a:off x="3350" y="3332946"/>
          <a:ext cx="1189532" cy="1189532"/>
        </a:xfrm>
        <a:prstGeom prst="ellipse">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Wellbeing</a:t>
          </a:r>
          <a:endParaRPr lang="en-GB" sz="1500" kern="1200" dirty="0"/>
        </a:p>
      </dsp:txBody>
      <dsp:txXfrm>
        <a:off x="177553" y="3507149"/>
        <a:ext cx="841126" cy="841126"/>
      </dsp:txXfrm>
    </dsp:sp>
    <dsp:sp modelId="{3B116A08-B205-7646-99D2-8DCC3645C59F}">
      <dsp:nvSpPr>
        <dsp:cNvPr id="0" name=""/>
        <dsp:cNvSpPr/>
      </dsp:nvSpPr>
      <dsp:spPr>
        <a:xfrm rot="524">
          <a:off x="1371312" y="2669904"/>
          <a:ext cx="378271" cy="442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371312" y="2758396"/>
        <a:ext cx="264790" cy="265503"/>
      </dsp:txXfrm>
    </dsp:sp>
    <dsp:sp modelId="{3DA27F2C-E264-7045-8A26-557988B4AD93}">
      <dsp:nvSpPr>
        <dsp:cNvPr id="0" name=""/>
        <dsp:cNvSpPr/>
      </dsp:nvSpPr>
      <dsp:spPr>
        <a:xfrm>
          <a:off x="1906602" y="1701859"/>
          <a:ext cx="2379064" cy="2379064"/>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Health and wellbeing</a:t>
          </a:r>
        </a:p>
      </dsp:txBody>
      <dsp:txXfrm>
        <a:off x="2255008" y="2050265"/>
        <a:ext cx="1682252" cy="1682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C8E60-FFDC-1F4D-8E8C-B27CFCFD2B90}">
      <dsp:nvSpPr>
        <dsp:cNvPr id="0" name=""/>
        <dsp:cNvSpPr/>
      </dsp:nvSpPr>
      <dsp:spPr>
        <a:xfrm>
          <a:off x="2544375" y="1729881"/>
          <a:ext cx="1328589" cy="1328589"/>
        </a:xfrm>
        <a:prstGeom prst="ellipse">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Dimensions of health and wellbeing</a:t>
          </a:r>
        </a:p>
      </dsp:txBody>
      <dsp:txXfrm>
        <a:off x="2738942" y="1924448"/>
        <a:ext cx="939455" cy="939455"/>
      </dsp:txXfrm>
    </dsp:sp>
    <dsp:sp modelId="{44E8FB8F-D0CA-8A4D-B341-AD6BB132F57D}">
      <dsp:nvSpPr>
        <dsp:cNvPr id="0" name=""/>
        <dsp:cNvSpPr/>
      </dsp:nvSpPr>
      <dsp:spPr>
        <a:xfrm rot="16200000">
          <a:off x="3009107" y="1511686"/>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98691" y="1520341"/>
        <a:ext cx="19956" cy="19956"/>
      </dsp:txXfrm>
    </dsp:sp>
    <dsp:sp modelId="{FCF9EC56-1D69-C145-BA8E-AA83DD555105}">
      <dsp:nvSpPr>
        <dsp:cNvPr id="0" name=""/>
        <dsp:cNvSpPr/>
      </dsp:nvSpPr>
      <dsp:spPr>
        <a:xfrm>
          <a:off x="2544375" y="2166"/>
          <a:ext cx="1328589" cy="1328589"/>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Physical</a:t>
          </a:r>
        </a:p>
      </dsp:txBody>
      <dsp:txXfrm>
        <a:off x="2738942" y="196733"/>
        <a:ext cx="939455" cy="939455"/>
      </dsp:txXfrm>
    </dsp:sp>
    <dsp:sp modelId="{9D864113-5517-394C-8D87-234E9ACC441B}">
      <dsp:nvSpPr>
        <dsp:cNvPr id="0" name=""/>
        <dsp:cNvSpPr/>
      </dsp:nvSpPr>
      <dsp:spPr>
        <a:xfrm rot="20520000">
          <a:off x="3830684" y="2108597"/>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0269" y="2117251"/>
        <a:ext cx="19956" cy="19956"/>
      </dsp:txXfrm>
    </dsp:sp>
    <dsp:sp modelId="{E2D99274-E96F-B743-BC73-62C7F9E7F899}">
      <dsp:nvSpPr>
        <dsp:cNvPr id="0" name=""/>
        <dsp:cNvSpPr/>
      </dsp:nvSpPr>
      <dsp:spPr>
        <a:xfrm>
          <a:off x="4187529" y="1195988"/>
          <a:ext cx="1328589" cy="1328589"/>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a:t>
          </a:r>
        </a:p>
      </dsp:txBody>
      <dsp:txXfrm>
        <a:off x="4382096" y="1390555"/>
        <a:ext cx="939455" cy="939455"/>
      </dsp:txXfrm>
    </dsp:sp>
    <dsp:sp modelId="{6F1A7544-420E-184A-BEBC-303D6A13B4DE}">
      <dsp:nvSpPr>
        <dsp:cNvPr id="0" name=""/>
        <dsp:cNvSpPr/>
      </dsp:nvSpPr>
      <dsp:spPr>
        <a:xfrm rot="3240000">
          <a:off x="3516870" y="3074418"/>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06454" y="3083073"/>
        <a:ext cx="19956" cy="19956"/>
      </dsp:txXfrm>
    </dsp:sp>
    <dsp:sp modelId="{CA6AE512-95F7-C045-8B85-C9ACD9D6D691}">
      <dsp:nvSpPr>
        <dsp:cNvPr id="0" name=""/>
        <dsp:cNvSpPr/>
      </dsp:nvSpPr>
      <dsp:spPr>
        <a:xfrm>
          <a:off x="3559900" y="3127632"/>
          <a:ext cx="1328589" cy="1328589"/>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Mental</a:t>
          </a:r>
        </a:p>
      </dsp:txBody>
      <dsp:txXfrm>
        <a:off x="3754467" y="3322199"/>
        <a:ext cx="939455" cy="939455"/>
      </dsp:txXfrm>
    </dsp:sp>
    <dsp:sp modelId="{AA18B430-A34F-3044-A211-FA5D1CC7B56A}">
      <dsp:nvSpPr>
        <dsp:cNvPr id="0" name=""/>
        <dsp:cNvSpPr/>
      </dsp:nvSpPr>
      <dsp:spPr>
        <a:xfrm rot="7560000">
          <a:off x="2501345" y="3074418"/>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690929" y="3083073"/>
        <a:ext cx="19956" cy="19956"/>
      </dsp:txXfrm>
    </dsp:sp>
    <dsp:sp modelId="{03508CB7-0147-BA45-8B8F-6EF84B088105}">
      <dsp:nvSpPr>
        <dsp:cNvPr id="0" name=""/>
        <dsp:cNvSpPr/>
      </dsp:nvSpPr>
      <dsp:spPr>
        <a:xfrm>
          <a:off x="1528849" y="3127632"/>
          <a:ext cx="1328589" cy="1328589"/>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Emotional</a:t>
          </a:r>
        </a:p>
      </dsp:txBody>
      <dsp:txXfrm>
        <a:off x="1723416" y="3322199"/>
        <a:ext cx="939455" cy="939455"/>
      </dsp:txXfrm>
    </dsp:sp>
    <dsp:sp modelId="{6CC0E157-BEDD-D84A-B307-8016DC27117A}">
      <dsp:nvSpPr>
        <dsp:cNvPr id="0" name=""/>
        <dsp:cNvSpPr/>
      </dsp:nvSpPr>
      <dsp:spPr>
        <a:xfrm rot="11880000">
          <a:off x="2187530" y="2108597"/>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7114" y="2117251"/>
        <a:ext cx="19956" cy="19956"/>
      </dsp:txXfrm>
    </dsp:sp>
    <dsp:sp modelId="{8BB52124-E62D-FF44-88C1-63E4C020A200}">
      <dsp:nvSpPr>
        <dsp:cNvPr id="0" name=""/>
        <dsp:cNvSpPr/>
      </dsp:nvSpPr>
      <dsp:spPr>
        <a:xfrm>
          <a:off x="901220" y="1195988"/>
          <a:ext cx="1328589" cy="1328589"/>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Spiritual</a:t>
          </a:r>
        </a:p>
      </dsp:txBody>
      <dsp:txXfrm>
        <a:off x="1095787" y="1390555"/>
        <a:ext cx="939455" cy="939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A225D-CEC7-344F-9B9E-808D95A347F4}">
      <dsp:nvSpPr>
        <dsp:cNvPr id="0" name=""/>
        <dsp:cNvSpPr/>
      </dsp:nvSpPr>
      <dsp:spPr>
        <a:xfrm>
          <a:off x="2869097" y="501705"/>
          <a:ext cx="3981876" cy="3981876"/>
        </a:xfrm>
        <a:prstGeom prst="blockArc">
          <a:avLst>
            <a:gd name="adj1" fmla="val 13114286"/>
            <a:gd name="adj2" fmla="val 16200000"/>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E78B3-F7AA-8244-A910-C995B81EB8AD}">
      <dsp:nvSpPr>
        <dsp:cNvPr id="0" name=""/>
        <dsp:cNvSpPr/>
      </dsp:nvSpPr>
      <dsp:spPr>
        <a:xfrm>
          <a:off x="2869097" y="501705"/>
          <a:ext cx="3981876" cy="3981876"/>
        </a:xfrm>
        <a:prstGeom prst="blockArc">
          <a:avLst>
            <a:gd name="adj1" fmla="val 10028571"/>
            <a:gd name="adj2" fmla="val 13114286"/>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617CF-B05F-534B-A4AF-87BC0473C263}">
      <dsp:nvSpPr>
        <dsp:cNvPr id="0" name=""/>
        <dsp:cNvSpPr/>
      </dsp:nvSpPr>
      <dsp:spPr>
        <a:xfrm>
          <a:off x="2869097" y="501705"/>
          <a:ext cx="3981876" cy="3981876"/>
        </a:xfrm>
        <a:prstGeom prst="blockArc">
          <a:avLst>
            <a:gd name="adj1" fmla="val 6942857"/>
            <a:gd name="adj2" fmla="val 10028571"/>
            <a:gd name="adj3" fmla="val 390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84981-4AED-794B-B959-D145A89727FE}">
      <dsp:nvSpPr>
        <dsp:cNvPr id="0" name=""/>
        <dsp:cNvSpPr/>
      </dsp:nvSpPr>
      <dsp:spPr>
        <a:xfrm>
          <a:off x="2869097" y="501705"/>
          <a:ext cx="3981876" cy="3981876"/>
        </a:xfrm>
        <a:prstGeom prst="blockArc">
          <a:avLst>
            <a:gd name="adj1" fmla="val 3857143"/>
            <a:gd name="adj2" fmla="val 6942857"/>
            <a:gd name="adj3" fmla="val 390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A6005-23E4-D749-A839-82CF6F2EB3C5}">
      <dsp:nvSpPr>
        <dsp:cNvPr id="0" name=""/>
        <dsp:cNvSpPr/>
      </dsp:nvSpPr>
      <dsp:spPr>
        <a:xfrm>
          <a:off x="2869097" y="501705"/>
          <a:ext cx="3981876" cy="3981876"/>
        </a:xfrm>
        <a:prstGeom prst="blockArc">
          <a:avLst>
            <a:gd name="adj1" fmla="val 771429"/>
            <a:gd name="adj2" fmla="val 3857143"/>
            <a:gd name="adj3" fmla="val 390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626C3-576A-984B-9523-602184D5BF15}">
      <dsp:nvSpPr>
        <dsp:cNvPr id="0" name=""/>
        <dsp:cNvSpPr/>
      </dsp:nvSpPr>
      <dsp:spPr>
        <a:xfrm>
          <a:off x="2869097" y="501705"/>
          <a:ext cx="3981876" cy="3981876"/>
        </a:xfrm>
        <a:prstGeom prst="blockArc">
          <a:avLst>
            <a:gd name="adj1" fmla="val 19285714"/>
            <a:gd name="adj2" fmla="val 771429"/>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B311B-15A7-B840-8583-FC7BE190120B}">
      <dsp:nvSpPr>
        <dsp:cNvPr id="0" name=""/>
        <dsp:cNvSpPr/>
      </dsp:nvSpPr>
      <dsp:spPr>
        <a:xfrm>
          <a:off x="2869097" y="501705"/>
          <a:ext cx="3981876" cy="3981876"/>
        </a:xfrm>
        <a:prstGeom prst="blockArc">
          <a:avLst>
            <a:gd name="adj1" fmla="val 16200000"/>
            <a:gd name="adj2" fmla="val 19285714"/>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E9439E-91AC-A344-8B02-8DE3E5F6E8DA}">
      <dsp:nvSpPr>
        <dsp:cNvPr id="0" name=""/>
        <dsp:cNvSpPr/>
      </dsp:nvSpPr>
      <dsp:spPr>
        <a:xfrm>
          <a:off x="3877337" y="1515142"/>
          <a:ext cx="1965396" cy="1955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Physical health and wellbeing</a:t>
          </a:r>
          <a:endParaRPr lang="en-AU" sz="2400" kern="1200" dirty="0"/>
        </a:p>
      </dsp:txBody>
      <dsp:txXfrm>
        <a:off x="4165163" y="1801445"/>
        <a:ext cx="1389744" cy="1382394"/>
      </dsp:txXfrm>
    </dsp:sp>
    <dsp:sp modelId="{0482CD80-E67D-174C-85C8-1ACFD9BE8C08}">
      <dsp:nvSpPr>
        <dsp:cNvPr id="0" name=""/>
        <dsp:cNvSpPr/>
      </dsp:nvSpPr>
      <dsp:spPr>
        <a:xfrm>
          <a:off x="4320163" y="703"/>
          <a:ext cx="1079744" cy="10797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Function of the immune system</a:t>
          </a:r>
          <a:endParaRPr lang="en-AU" sz="1600" kern="1200" dirty="0"/>
        </a:p>
      </dsp:txBody>
      <dsp:txXfrm>
        <a:off x="4478288" y="158828"/>
        <a:ext cx="763494" cy="763494"/>
      </dsp:txXfrm>
    </dsp:sp>
    <dsp:sp modelId="{3D1EFBA6-DF68-D849-8889-5932BA7D35BF}">
      <dsp:nvSpPr>
        <dsp:cNvPr id="0" name=""/>
        <dsp:cNvSpPr/>
      </dsp:nvSpPr>
      <dsp:spPr>
        <a:xfrm>
          <a:off x="5846351" y="735676"/>
          <a:ext cx="1079744" cy="10797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 levels</a:t>
          </a:r>
          <a:endParaRPr lang="en-AU" sz="2000" kern="1200" dirty="0"/>
        </a:p>
      </dsp:txBody>
      <dsp:txXfrm>
        <a:off x="6004476" y="893801"/>
        <a:ext cx="763494" cy="763494"/>
      </dsp:txXfrm>
    </dsp:sp>
    <dsp:sp modelId="{B50B07DB-6DD3-414B-B062-51B4BF7DA8A6}">
      <dsp:nvSpPr>
        <dsp:cNvPr id="0" name=""/>
        <dsp:cNvSpPr/>
      </dsp:nvSpPr>
      <dsp:spPr>
        <a:xfrm>
          <a:off x="6223288" y="2387146"/>
          <a:ext cx="1079744" cy="107974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Body weight</a:t>
          </a:r>
          <a:endParaRPr lang="en-AU" sz="2000" kern="1200" dirty="0"/>
        </a:p>
      </dsp:txBody>
      <dsp:txXfrm>
        <a:off x="6381413" y="2545271"/>
        <a:ext cx="763494" cy="763494"/>
      </dsp:txXfrm>
    </dsp:sp>
    <dsp:sp modelId="{AEE435DE-4439-F045-A6DC-B22A9164040C}">
      <dsp:nvSpPr>
        <dsp:cNvPr id="0" name=""/>
        <dsp:cNvSpPr/>
      </dsp:nvSpPr>
      <dsp:spPr>
        <a:xfrm>
          <a:off x="5167134" y="3711523"/>
          <a:ext cx="1079744" cy="107974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Ability to complete daily physical tasks</a:t>
          </a:r>
          <a:endParaRPr lang="en-AU" sz="1200" kern="1200" dirty="0"/>
        </a:p>
      </dsp:txBody>
      <dsp:txXfrm>
        <a:off x="5325259" y="3869648"/>
        <a:ext cx="763494" cy="763494"/>
      </dsp:txXfrm>
    </dsp:sp>
    <dsp:sp modelId="{763C8D15-100D-7E40-915B-28DC4637DD33}">
      <dsp:nvSpPr>
        <dsp:cNvPr id="0" name=""/>
        <dsp:cNvSpPr/>
      </dsp:nvSpPr>
      <dsp:spPr>
        <a:xfrm>
          <a:off x="3473193" y="3711523"/>
          <a:ext cx="1079744" cy="107974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Levels of fitness</a:t>
          </a:r>
          <a:endParaRPr lang="en-AU" sz="1800" kern="1200" dirty="0"/>
        </a:p>
      </dsp:txBody>
      <dsp:txXfrm>
        <a:off x="3631318" y="3869648"/>
        <a:ext cx="763494" cy="763494"/>
      </dsp:txXfrm>
    </dsp:sp>
    <dsp:sp modelId="{889D3D56-1AC3-524F-AA58-D85860CC8346}">
      <dsp:nvSpPr>
        <dsp:cNvPr id="0" name=""/>
        <dsp:cNvSpPr/>
      </dsp:nvSpPr>
      <dsp:spPr>
        <a:xfrm>
          <a:off x="2417038" y="2387146"/>
          <a:ext cx="1079744" cy="10797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Levels of disease and illness</a:t>
          </a:r>
          <a:endParaRPr lang="en-AU" sz="1600" kern="1200" dirty="0"/>
        </a:p>
      </dsp:txBody>
      <dsp:txXfrm>
        <a:off x="2575163" y="2545271"/>
        <a:ext cx="763494" cy="763494"/>
      </dsp:txXfrm>
    </dsp:sp>
    <dsp:sp modelId="{C85FF32D-83CA-7843-A4F6-B06A62C0B914}">
      <dsp:nvSpPr>
        <dsp:cNvPr id="0" name=""/>
        <dsp:cNvSpPr/>
      </dsp:nvSpPr>
      <dsp:spPr>
        <a:xfrm>
          <a:off x="2793976" y="735676"/>
          <a:ext cx="1079744" cy="10797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Functioning of the body and systems</a:t>
          </a:r>
          <a:endParaRPr lang="en-AU" sz="1300" kern="1200" dirty="0"/>
        </a:p>
      </dsp:txBody>
      <dsp:txXfrm>
        <a:off x="2952101" y="893801"/>
        <a:ext cx="763494" cy="763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E5ED6-6F4E-F148-A2CB-5DDC8D9187E6}">
      <dsp:nvSpPr>
        <dsp:cNvPr id="0" name=""/>
        <dsp:cNvSpPr/>
      </dsp:nvSpPr>
      <dsp:spPr>
        <a:xfrm>
          <a:off x="1075653" y="622987"/>
          <a:ext cx="4154490" cy="4154490"/>
        </a:xfrm>
        <a:prstGeom prst="blockArc">
          <a:avLst>
            <a:gd name="adj1" fmla="val 11880000"/>
            <a:gd name="adj2" fmla="val 1620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A9DD0-0ADD-FF48-8723-8F50F16B512B}">
      <dsp:nvSpPr>
        <dsp:cNvPr id="0" name=""/>
        <dsp:cNvSpPr/>
      </dsp:nvSpPr>
      <dsp:spPr>
        <a:xfrm>
          <a:off x="1075653" y="622987"/>
          <a:ext cx="4154490" cy="4154490"/>
        </a:xfrm>
        <a:prstGeom prst="blockArc">
          <a:avLst>
            <a:gd name="adj1" fmla="val 7560000"/>
            <a:gd name="adj2" fmla="val 1188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ED180-C106-DE43-B989-6B7E0E5115DB}">
      <dsp:nvSpPr>
        <dsp:cNvPr id="0" name=""/>
        <dsp:cNvSpPr/>
      </dsp:nvSpPr>
      <dsp:spPr>
        <a:xfrm>
          <a:off x="1075653" y="622987"/>
          <a:ext cx="4154490" cy="4154490"/>
        </a:xfrm>
        <a:prstGeom prst="blockArc">
          <a:avLst>
            <a:gd name="adj1" fmla="val 3240000"/>
            <a:gd name="adj2" fmla="val 756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DD7459-580A-0044-B67F-0D9D52C7CBED}">
      <dsp:nvSpPr>
        <dsp:cNvPr id="0" name=""/>
        <dsp:cNvSpPr/>
      </dsp:nvSpPr>
      <dsp:spPr>
        <a:xfrm>
          <a:off x="1075653" y="622987"/>
          <a:ext cx="4154490" cy="4154490"/>
        </a:xfrm>
        <a:prstGeom prst="blockArc">
          <a:avLst>
            <a:gd name="adj1" fmla="val 20520000"/>
            <a:gd name="adj2" fmla="val 324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DE18E-1C08-1E4A-A485-D655612F609A}">
      <dsp:nvSpPr>
        <dsp:cNvPr id="0" name=""/>
        <dsp:cNvSpPr/>
      </dsp:nvSpPr>
      <dsp:spPr>
        <a:xfrm>
          <a:off x="1075653" y="622987"/>
          <a:ext cx="4154490" cy="4154490"/>
        </a:xfrm>
        <a:prstGeom prst="blockArc">
          <a:avLst>
            <a:gd name="adj1" fmla="val 16200000"/>
            <a:gd name="adj2" fmla="val 2052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E1B96-9BAF-4C47-9DCD-5982727A3FE3}">
      <dsp:nvSpPr>
        <dsp:cNvPr id="0" name=""/>
        <dsp:cNvSpPr/>
      </dsp:nvSpPr>
      <dsp:spPr>
        <a:xfrm>
          <a:off x="2196868" y="1744202"/>
          <a:ext cx="1912060" cy="1912060"/>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Social health and wellbeing</a:t>
          </a:r>
        </a:p>
      </dsp:txBody>
      <dsp:txXfrm>
        <a:off x="2476883" y="2024217"/>
        <a:ext cx="1352030" cy="1352030"/>
      </dsp:txXfrm>
    </dsp:sp>
    <dsp:sp modelId="{FD8FB5CB-2301-BC4D-9960-C7463BA691AA}">
      <dsp:nvSpPr>
        <dsp:cNvPr id="0" name=""/>
        <dsp:cNvSpPr/>
      </dsp:nvSpPr>
      <dsp:spPr>
        <a:xfrm>
          <a:off x="2483677" y="1949"/>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Network of family and friends</a:t>
          </a:r>
        </a:p>
      </dsp:txBody>
      <dsp:txXfrm>
        <a:off x="2679687" y="197959"/>
        <a:ext cx="946422" cy="946422"/>
      </dsp:txXfrm>
    </dsp:sp>
    <dsp:sp modelId="{490D364B-7C15-974A-9679-BA9DFEA76033}">
      <dsp:nvSpPr>
        <dsp:cNvPr id="0" name=""/>
        <dsp:cNvSpPr/>
      </dsp:nvSpPr>
      <dsp:spPr>
        <a:xfrm>
          <a:off x="4413429" y="140399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clearly communicate with others</a:t>
          </a:r>
        </a:p>
      </dsp:txBody>
      <dsp:txXfrm>
        <a:off x="4609439" y="1600006"/>
        <a:ext cx="946422" cy="946422"/>
      </dsp:txXfrm>
    </dsp:sp>
    <dsp:sp modelId="{65C30778-51D6-614D-BF4B-5C3F5E9214B6}">
      <dsp:nvSpPr>
        <dsp:cNvPr id="0" name=""/>
        <dsp:cNvSpPr/>
      </dsp:nvSpPr>
      <dsp:spPr>
        <a:xfrm>
          <a:off x="3676330" y="367255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manage or adapt to different social settings</a:t>
          </a:r>
        </a:p>
      </dsp:txBody>
      <dsp:txXfrm>
        <a:off x="3872340" y="3868566"/>
        <a:ext cx="946422" cy="946422"/>
      </dsp:txXfrm>
    </dsp:sp>
    <dsp:sp modelId="{90F77AA5-1726-134A-989F-C6E3EFA08894}">
      <dsp:nvSpPr>
        <dsp:cNvPr id="0" name=""/>
        <dsp:cNvSpPr/>
      </dsp:nvSpPr>
      <dsp:spPr>
        <a:xfrm>
          <a:off x="1291025" y="367255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develop and maintain relationships with others</a:t>
          </a:r>
        </a:p>
      </dsp:txBody>
      <dsp:txXfrm>
        <a:off x="1487035" y="3868566"/>
        <a:ext cx="946422" cy="946422"/>
      </dsp:txXfrm>
    </dsp:sp>
    <dsp:sp modelId="{C3CCCE06-A825-E64C-855A-1311A811BEBA}">
      <dsp:nvSpPr>
        <dsp:cNvPr id="0" name=""/>
        <dsp:cNvSpPr/>
      </dsp:nvSpPr>
      <dsp:spPr>
        <a:xfrm>
          <a:off x="553925" y="140399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Contributions to social groups and the community</a:t>
          </a:r>
        </a:p>
      </dsp:txBody>
      <dsp:txXfrm>
        <a:off x="749935" y="1600006"/>
        <a:ext cx="946422" cy="946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BD01E-B579-2C41-82BD-C60F970067D4}">
      <dsp:nvSpPr>
        <dsp:cNvPr id="0" name=""/>
        <dsp:cNvSpPr/>
      </dsp:nvSpPr>
      <dsp:spPr>
        <a:xfrm>
          <a:off x="1760221" y="538547"/>
          <a:ext cx="3684909" cy="3684909"/>
        </a:xfrm>
        <a:prstGeom prst="blockArc">
          <a:avLst>
            <a:gd name="adj1" fmla="val 12600000"/>
            <a:gd name="adj2" fmla="val 16200000"/>
            <a:gd name="adj3" fmla="val 4523"/>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06F283-86D6-0F49-B07A-7C10974ECD2A}">
      <dsp:nvSpPr>
        <dsp:cNvPr id="0" name=""/>
        <dsp:cNvSpPr/>
      </dsp:nvSpPr>
      <dsp:spPr>
        <a:xfrm>
          <a:off x="1760221" y="538547"/>
          <a:ext cx="3684909" cy="3684909"/>
        </a:xfrm>
        <a:prstGeom prst="blockArc">
          <a:avLst>
            <a:gd name="adj1" fmla="val 9000000"/>
            <a:gd name="adj2" fmla="val 12600000"/>
            <a:gd name="adj3" fmla="val 4523"/>
          </a:avLst>
        </a:prstGeom>
        <a:solidFill>
          <a:schemeClr val="accent2">
            <a:hueOff val="-1058698"/>
            <a:satOff val="1194"/>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CF740E-C3F3-374F-9E63-5708B8FBE4C0}">
      <dsp:nvSpPr>
        <dsp:cNvPr id="0" name=""/>
        <dsp:cNvSpPr/>
      </dsp:nvSpPr>
      <dsp:spPr>
        <a:xfrm>
          <a:off x="1760221" y="538547"/>
          <a:ext cx="3684909" cy="3684909"/>
        </a:xfrm>
        <a:prstGeom prst="blockArc">
          <a:avLst>
            <a:gd name="adj1" fmla="val 5400000"/>
            <a:gd name="adj2" fmla="val 9000000"/>
            <a:gd name="adj3" fmla="val 4523"/>
          </a:avLst>
        </a:prstGeom>
        <a:solidFill>
          <a:schemeClr val="accent2">
            <a:hueOff val="-794024"/>
            <a:satOff val="895"/>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559686-A4C3-7D46-A8E6-ABCF1E3E72BA}">
      <dsp:nvSpPr>
        <dsp:cNvPr id="0" name=""/>
        <dsp:cNvSpPr/>
      </dsp:nvSpPr>
      <dsp:spPr>
        <a:xfrm>
          <a:off x="1760221" y="538547"/>
          <a:ext cx="3684909" cy="3684909"/>
        </a:xfrm>
        <a:prstGeom prst="blockArc">
          <a:avLst>
            <a:gd name="adj1" fmla="val 1800000"/>
            <a:gd name="adj2" fmla="val 5400000"/>
            <a:gd name="adj3" fmla="val 4523"/>
          </a:avLst>
        </a:prstGeom>
        <a:solidFill>
          <a:schemeClr val="accent2">
            <a:hueOff val="-529349"/>
            <a:satOff val="597"/>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FD5A07-3298-474B-9372-CF53AD5298DE}">
      <dsp:nvSpPr>
        <dsp:cNvPr id="0" name=""/>
        <dsp:cNvSpPr/>
      </dsp:nvSpPr>
      <dsp:spPr>
        <a:xfrm>
          <a:off x="1760221" y="538547"/>
          <a:ext cx="3684909" cy="3684909"/>
        </a:xfrm>
        <a:prstGeom prst="blockArc">
          <a:avLst>
            <a:gd name="adj1" fmla="val 19800000"/>
            <a:gd name="adj2" fmla="val 1800000"/>
            <a:gd name="adj3" fmla="val 4523"/>
          </a:avLst>
        </a:prstGeom>
        <a:solidFill>
          <a:schemeClr val="accent2">
            <a:hueOff val="-264675"/>
            <a:satOff val="298"/>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68530B-7651-E24A-8236-CBBC92823E4C}">
      <dsp:nvSpPr>
        <dsp:cNvPr id="0" name=""/>
        <dsp:cNvSpPr/>
      </dsp:nvSpPr>
      <dsp:spPr>
        <a:xfrm>
          <a:off x="1760221" y="538547"/>
          <a:ext cx="3684909" cy="3684909"/>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152A3-2A49-8B44-9A32-115867F57FC4}">
      <dsp:nvSpPr>
        <dsp:cNvPr id="0" name=""/>
        <dsp:cNvSpPr/>
      </dsp:nvSpPr>
      <dsp:spPr>
        <a:xfrm>
          <a:off x="2775890" y="1554216"/>
          <a:ext cx="1653572" cy="1653572"/>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dirty="0"/>
            <a:t>Mental health and wellbeing</a:t>
          </a:r>
        </a:p>
      </dsp:txBody>
      <dsp:txXfrm>
        <a:off x="3018050" y="1796376"/>
        <a:ext cx="1169252" cy="1169252"/>
      </dsp:txXfrm>
    </dsp:sp>
    <dsp:sp modelId="{EFB25E74-C77A-354C-AE08-6F9637A82302}">
      <dsp:nvSpPr>
        <dsp:cNvPr id="0" name=""/>
        <dsp:cNvSpPr/>
      </dsp:nvSpPr>
      <dsp:spPr>
        <a:xfrm>
          <a:off x="3023926" y="1467"/>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confidence in yourself and your abilities</a:t>
          </a:r>
        </a:p>
      </dsp:txBody>
      <dsp:txXfrm>
        <a:off x="3193438" y="170979"/>
        <a:ext cx="818476" cy="818476"/>
      </dsp:txXfrm>
    </dsp:sp>
    <dsp:sp modelId="{CE269292-2CBB-F64F-9B10-08B918A5833D}">
      <dsp:nvSpPr>
        <dsp:cNvPr id="0" name=""/>
        <dsp:cNvSpPr/>
      </dsp:nvSpPr>
      <dsp:spPr>
        <a:xfrm>
          <a:off x="4583451" y="901859"/>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Level of anxiety  and stress</a:t>
          </a:r>
        </a:p>
      </dsp:txBody>
      <dsp:txXfrm>
        <a:off x="4752963" y="1071371"/>
        <a:ext cx="818476" cy="818476"/>
      </dsp:txXfrm>
    </dsp:sp>
    <dsp:sp modelId="{2075D72B-54D7-034A-9937-85E7E26D0791}">
      <dsp:nvSpPr>
        <dsp:cNvPr id="0" name=""/>
        <dsp:cNvSpPr/>
      </dsp:nvSpPr>
      <dsp:spPr>
        <a:xfrm>
          <a:off x="4583451" y="2702644"/>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think logically and problem solve</a:t>
          </a:r>
        </a:p>
      </dsp:txBody>
      <dsp:txXfrm>
        <a:off x="4752963" y="2872156"/>
        <a:ext cx="818476" cy="818476"/>
      </dsp:txXfrm>
    </dsp:sp>
    <dsp:sp modelId="{9B5FBF3A-B923-D745-B3A8-F1F7D8EF94AF}">
      <dsp:nvSpPr>
        <dsp:cNvPr id="0" name=""/>
        <dsp:cNvSpPr/>
      </dsp:nvSpPr>
      <dsp:spPr>
        <a:xfrm>
          <a:off x="3023926" y="3603036"/>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baseline="0" dirty="0"/>
            <a:t>Level of self-esteem</a:t>
          </a:r>
          <a:endParaRPr lang="en-AU" sz="1400" kern="1200" dirty="0"/>
        </a:p>
      </dsp:txBody>
      <dsp:txXfrm>
        <a:off x="3193438" y="3772548"/>
        <a:ext cx="818476" cy="818476"/>
      </dsp:txXfrm>
    </dsp:sp>
    <dsp:sp modelId="{8FCAEFB3-9F18-CF40-9BDF-9E5E30BABC62}">
      <dsp:nvSpPr>
        <dsp:cNvPr id="0" name=""/>
        <dsp:cNvSpPr/>
      </dsp:nvSpPr>
      <dsp:spPr>
        <a:xfrm>
          <a:off x="1464400" y="2702644"/>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reason and form opinions and make decisions</a:t>
          </a:r>
        </a:p>
      </dsp:txBody>
      <dsp:txXfrm>
        <a:off x="1633912" y="2872156"/>
        <a:ext cx="818476" cy="818476"/>
      </dsp:txXfrm>
    </dsp:sp>
    <dsp:sp modelId="{B420B3C0-CF60-A944-8115-3155D68AC5D9}">
      <dsp:nvSpPr>
        <dsp:cNvPr id="0" name=""/>
        <dsp:cNvSpPr/>
      </dsp:nvSpPr>
      <dsp:spPr>
        <a:xfrm>
          <a:off x="1464400" y="901859"/>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optimism and positive thought patterns</a:t>
          </a:r>
        </a:p>
      </dsp:txBody>
      <dsp:txXfrm>
        <a:off x="1633912" y="1071371"/>
        <a:ext cx="818476" cy="818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3B34A-387F-5949-A894-D83CE06FAC24}">
      <dsp:nvSpPr>
        <dsp:cNvPr id="0" name=""/>
        <dsp:cNvSpPr/>
      </dsp:nvSpPr>
      <dsp:spPr>
        <a:xfrm>
          <a:off x="1600229" y="542147"/>
          <a:ext cx="3694157" cy="3694157"/>
        </a:xfrm>
        <a:prstGeom prst="blockArc">
          <a:avLst>
            <a:gd name="adj1" fmla="val 10800000"/>
            <a:gd name="adj2" fmla="val 16200000"/>
            <a:gd name="adj3" fmla="val 4639"/>
          </a:avLst>
        </a:prstGeom>
        <a:solidFill>
          <a:schemeClr val="accent3">
            <a:shade val="90000"/>
            <a:hueOff val="116087"/>
            <a:satOff val="-14232"/>
            <a:lumOff val="359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6BFC96-1559-D34F-886D-4268162D4AAB}">
      <dsp:nvSpPr>
        <dsp:cNvPr id="0" name=""/>
        <dsp:cNvSpPr/>
      </dsp:nvSpPr>
      <dsp:spPr>
        <a:xfrm>
          <a:off x="1600229" y="542147"/>
          <a:ext cx="3694157" cy="3694157"/>
        </a:xfrm>
        <a:prstGeom prst="blockArc">
          <a:avLst>
            <a:gd name="adj1" fmla="val 5400000"/>
            <a:gd name="adj2" fmla="val 10800000"/>
            <a:gd name="adj3" fmla="val 4639"/>
          </a:avLst>
        </a:prstGeom>
        <a:solidFill>
          <a:schemeClr val="accent3">
            <a:shade val="90000"/>
            <a:hueOff val="77391"/>
            <a:satOff val="-9488"/>
            <a:lumOff val="239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1FEB1-7D7E-164D-BAB8-4233C540C2C7}">
      <dsp:nvSpPr>
        <dsp:cNvPr id="0" name=""/>
        <dsp:cNvSpPr/>
      </dsp:nvSpPr>
      <dsp:spPr>
        <a:xfrm>
          <a:off x="1600229" y="542147"/>
          <a:ext cx="3694157" cy="3694157"/>
        </a:xfrm>
        <a:prstGeom prst="blockArc">
          <a:avLst>
            <a:gd name="adj1" fmla="val 0"/>
            <a:gd name="adj2" fmla="val 5400000"/>
            <a:gd name="adj3" fmla="val 4639"/>
          </a:avLst>
        </a:prstGeom>
        <a:solidFill>
          <a:schemeClr val="accent3">
            <a:shade val="90000"/>
            <a:hueOff val="38696"/>
            <a:satOff val="-4744"/>
            <a:lumOff val="119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C4FA3-80BC-E546-B348-9C068F5E5BE5}">
      <dsp:nvSpPr>
        <dsp:cNvPr id="0" name=""/>
        <dsp:cNvSpPr/>
      </dsp:nvSpPr>
      <dsp:spPr>
        <a:xfrm>
          <a:off x="1600229" y="542147"/>
          <a:ext cx="3694157" cy="3694157"/>
        </a:xfrm>
        <a:prstGeom prst="blockArc">
          <a:avLst>
            <a:gd name="adj1" fmla="val 16200000"/>
            <a:gd name="adj2" fmla="val 0"/>
            <a:gd name="adj3" fmla="val 463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E9D50-BAD5-EE45-B2C1-5842F227D1F0}">
      <dsp:nvSpPr>
        <dsp:cNvPr id="0" name=""/>
        <dsp:cNvSpPr/>
      </dsp:nvSpPr>
      <dsp:spPr>
        <a:xfrm>
          <a:off x="2597263" y="1539182"/>
          <a:ext cx="1700088" cy="1700088"/>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dirty="0"/>
            <a:t>Emotional health and wellbeing</a:t>
          </a:r>
        </a:p>
      </dsp:txBody>
      <dsp:txXfrm>
        <a:off x="2846235" y="1788154"/>
        <a:ext cx="1202144" cy="1202144"/>
      </dsp:txXfrm>
    </dsp:sp>
    <dsp:sp modelId="{F783D510-97FC-E14B-9C38-7ADEBB3F2E75}">
      <dsp:nvSpPr>
        <dsp:cNvPr id="0" name=""/>
        <dsp:cNvSpPr/>
      </dsp:nvSpPr>
      <dsp:spPr>
        <a:xfrm>
          <a:off x="2852277" y="-10040"/>
          <a:ext cx="1190061" cy="1190061"/>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Ability to display resilience</a:t>
          </a:r>
        </a:p>
      </dsp:txBody>
      <dsp:txXfrm>
        <a:off x="3026557" y="164240"/>
        <a:ext cx="841501" cy="841501"/>
      </dsp:txXfrm>
    </dsp:sp>
    <dsp:sp modelId="{360FB972-6277-EC4D-A768-7DCE9042A1CF}">
      <dsp:nvSpPr>
        <dsp:cNvPr id="0" name=""/>
        <dsp:cNvSpPr/>
      </dsp:nvSpPr>
      <dsp:spPr>
        <a:xfrm>
          <a:off x="4656513" y="1794195"/>
          <a:ext cx="1190061" cy="1190061"/>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Ability to recognise and understand a wide range of emotions in others</a:t>
          </a:r>
        </a:p>
      </dsp:txBody>
      <dsp:txXfrm>
        <a:off x="4830793" y="1968475"/>
        <a:ext cx="841501" cy="841501"/>
      </dsp:txXfrm>
    </dsp:sp>
    <dsp:sp modelId="{953CE01E-1117-7A44-8A2D-3E1AE6B63A10}">
      <dsp:nvSpPr>
        <dsp:cNvPr id="0" name=""/>
        <dsp:cNvSpPr/>
      </dsp:nvSpPr>
      <dsp:spPr>
        <a:xfrm>
          <a:off x="2790703" y="3574268"/>
          <a:ext cx="1313209" cy="123839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respond to and manage your own emotions appropriately</a:t>
          </a:r>
        </a:p>
      </dsp:txBody>
      <dsp:txXfrm>
        <a:off x="2983018" y="3755626"/>
        <a:ext cx="928579" cy="875674"/>
      </dsp:txXfrm>
    </dsp:sp>
    <dsp:sp modelId="{6F73A72E-4690-984B-AACB-2FF34B897041}">
      <dsp:nvSpPr>
        <dsp:cNvPr id="0" name=""/>
        <dsp:cNvSpPr/>
      </dsp:nvSpPr>
      <dsp:spPr>
        <a:xfrm>
          <a:off x="1048040" y="1794195"/>
          <a:ext cx="1190061" cy="1190061"/>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Ability to experience appropriate emotions in a range of different scenarios</a:t>
          </a:r>
        </a:p>
      </dsp:txBody>
      <dsp:txXfrm>
        <a:off x="1222320" y="1968475"/>
        <a:ext cx="841501" cy="841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84FA3-6CD7-474D-8314-115D157487D0}">
      <dsp:nvSpPr>
        <dsp:cNvPr id="0" name=""/>
        <dsp:cNvSpPr/>
      </dsp:nvSpPr>
      <dsp:spPr>
        <a:xfrm>
          <a:off x="1277504" y="589196"/>
          <a:ext cx="3917043" cy="3917043"/>
        </a:xfrm>
        <a:prstGeom prst="blockArc">
          <a:avLst>
            <a:gd name="adj1" fmla="val 11880000"/>
            <a:gd name="adj2" fmla="val 16200000"/>
            <a:gd name="adj3" fmla="val 4644"/>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8E799-BA7B-C841-961C-6ED4D582D1D8}">
      <dsp:nvSpPr>
        <dsp:cNvPr id="0" name=""/>
        <dsp:cNvSpPr/>
      </dsp:nvSpPr>
      <dsp:spPr>
        <a:xfrm>
          <a:off x="1277504" y="589196"/>
          <a:ext cx="3917043" cy="3917043"/>
        </a:xfrm>
        <a:prstGeom prst="blockArc">
          <a:avLst>
            <a:gd name="adj1" fmla="val 7560000"/>
            <a:gd name="adj2" fmla="val 11880000"/>
            <a:gd name="adj3" fmla="val 4644"/>
          </a:avLst>
        </a:prstGeom>
        <a:solidFill>
          <a:schemeClr val="accent2">
            <a:hueOff val="-992530"/>
            <a:satOff val="1119"/>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3C77A7-23B9-0147-B3E4-C83D00592F13}">
      <dsp:nvSpPr>
        <dsp:cNvPr id="0" name=""/>
        <dsp:cNvSpPr/>
      </dsp:nvSpPr>
      <dsp:spPr>
        <a:xfrm>
          <a:off x="1277504" y="589196"/>
          <a:ext cx="3917043" cy="3917043"/>
        </a:xfrm>
        <a:prstGeom prst="blockArc">
          <a:avLst>
            <a:gd name="adj1" fmla="val 3240000"/>
            <a:gd name="adj2" fmla="val 7560000"/>
            <a:gd name="adj3" fmla="val 4644"/>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258DE-9138-A040-B0E2-C1C6CC474BBA}">
      <dsp:nvSpPr>
        <dsp:cNvPr id="0" name=""/>
        <dsp:cNvSpPr/>
      </dsp:nvSpPr>
      <dsp:spPr>
        <a:xfrm>
          <a:off x="1277504" y="589196"/>
          <a:ext cx="3917043" cy="3917043"/>
        </a:xfrm>
        <a:prstGeom prst="blockArc">
          <a:avLst>
            <a:gd name="adj1" fmla="val 20520000"/>
            <a:gd name="adj2" fmla="val 3240000"/>
            <a:gd name="adj3" fmla="val 4644"/>
          </a:avLst>
        </a:prstGeom>
        <a:solidFill>
          <a:schemeClr val="accent2">
            <a:hueOff val="-330843"/>
            <a:satOff val="373"/>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104595-44F6-9243-AFC9-64CEC3F36063}">
      <dsp:nvSpPr>
        <dsp:cNvPr id="0" name=""/>
        <dsp:cNvSpPr/>
      </dsp:nvSpPr>
      <dsp:spPr>
        <a:xfrm>
          <a:off x="1277504" y="589196"/>
          <a:ext cx="3917043" cy="3917043"/>
        </a:xfrm>
        <a:prstGeom prst="blockArc">
          <a:avLst>
            <a:gd name="adj1" fmla="val 16200000"/>
            <a:gd name="adj2" fmla="val 2052000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0F3CE-5E7C-6940-87E4-E676954E0B10}">
      <dsp:nvSpPr>
        <dsp:cNvPr id="0" name=""/>
        <dsp:cNvSpPr/>
      </dsp:nvSpPr>
      <dsp:spPr>
        <a:xfrm>
          <a:off x="2333794" y="1645486"/>
          <a:ext cx="1804463" cy="1804463"/>
        </a:xfrm>
        <a:prstGeom prst="ellipse">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Spiritual health and wellbeing</a:t>
          </a:r>
        </a:p>
      </dsp:txBody>
      <dsp:txXfrm>
        <a:off x="2598051" y="1909743"/>
        <a:ext cx="1275949" cy="1275949"/>
      </dsp:txXfrm>
    </dsp:sp>
    <dsp:sp modelId="{B94FC921-2531-9D42-8A49-6B3CD4CD157C}">
      <dsp:nvSpPr>
        <dsp:cNvPr id="0" name=""/>
        <dsp:cNvSpPr/>
      </dsp:nvSpPr>
      <dsp:spPr>
        <a:xfrm>
          <a:off x="2604463" y="3106"/>
          <a:ext cx="1263124" cy="126312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Level of meaning and purpose in life</a:t>
          </a:r>
        </a:p>
      </dsp:txBody>
      <dsp:txXfrm>
        <a:off x="2789443" y="188086"/>
        <a:ext cx="893164" cy="893164"/>
      </dsp:txXfrm>
    </dsp:sp>
    <dsp:sp modelId="{EDEA25B6-8FC1-7843-A40E-C5585EE1C071}">
      <dsp:nvSpPr>
        <dsp:cNvPr id="0" name=""/>
        <dsp:cNvSpPr/>
      </dsp:nvSpPr>
      <dsp:spPr>
        <a:xfrm>
          <a:off x="4423881" y="1324991"/>
          <a:ext cx="1263124" cy="1263124"/>
        </a:xfrm>
        <a:prstGeom prst="ellipse">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belonging and connection to something greater than yourself</a:t>
          </a:r>
        </a:p>
      </dsp:txBody>
      <dsp:txXfrm>
        <a:off x="4608861" y="1509971"/>
        <a:ext cx="893164" cy="893164"/>
      </dsp:txXfrm>
    </dsp:sp>
    <dsp:sp modelId="{FF380B8C-D0AD-954C-81B6-A4E7BEBE54F6}">
      <dsp:nvSpPr>
        <dsp:cNvPr id="0" name=""/>
        <dsp:cNvSpPr/>
      </dsp:nvSpPr>
      <dsp:spPr>
        <a:xfrm>
          <a:off x="3728925" y="3463845"/>
          <a:ext cx="1263124" cy="1263124"/>
        </a:xfrm>
        <a:prstGeom prst="ellipse">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Ability to live by a set of values and beliefs</a:t>
          </a:r>
        </a:p>
      </dsp:txBody>
      <dsp:txXfrm>
        <a:off x="3913905" y="3648825"/>
        <a:ext cx="893164" cy="893164"/>
      </dsp:txXfrm>
    </dsp:sp>
    <dsp:sp modelId="{1D8B33D2-86DF-7149-BB0E-B5A6399485C2}">
      <dsp:nvSpPr>
        <dsp:cNvPr id="0" name=""/>
        <dsp:cNvSpPr/>
      </dsp:nvSpPr>
      <dsp:spPr>
        <a:xfrm>
          <a:off x="1480001" y="3463845"/>
          <a:ext cx="1263124" cy="1263124"/>
        </a:xfrm>
        <a:prstGeom prst="ellipse">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be at peace and reflect on your place within the world</a:t>
          </a:r>
        </a:p>
      </dsp:txBody>
      <dsp:txXfrm>
        <a:off x="1664981" y="3648825"/>
        <a:ext cx="893164" cy="893164"/>
      </dsp:txXfrm>
    </dsp:sp>
    <dsp:sp modelId="{B38B48BB-E28A-5146-8403-41F9021C1A26}">
      <dsp:nvSpPr>
        <dsp:cNvPr id="0" name=""/>
        <dsp:cNvSpPr/>
      </dsp:nvSpPr>
      <dsp:spPr>
        <a:xfrm>
          <a:off x="785045" y="1324991"/>
          <a:ext cx="1263124" cy="1263124"/>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Level of hope for a positive future</a:t>
          </a:r>
        </a:p>
      </dsp:txBody>
      <dsp:txXfrm>
        <a:off x="970025" y="1509971"/>
        <a:ext cx="893164" cy="8931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71422-4BB1-6E37-43FA-F461066A55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CCD166-3E08-6494-D7BA-6AB8B13E5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C0BBC-6BAB-2B43-927B-11282FA4A74D}" type="datetimeFigureOut">
              <a:rPr lang="en-US" smtClean="0"/>
              <a:t>7/8/24</a:t>
            </a:fld>
            <a:endParaRPr lang="en-US"/>
          </a:p>
        </p:txBody>
      </p:sp>
      <p:sp>
        <p:nvSpPr>
          <p:cNvPr id="4" name="Footer Placeholder 3">
            <a:extLst>
              <a:ext uri="{FF2B5EF4-FFF2-40B4-BE49-F238E27FC236}">
                <a16:creationId xmlns:a16="http://schemas.microsoft.com/office/drawing/2014/main" id="{2BA647A5-EADF-E30C-E369-9CBB2A58E1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Health Resources Hub (HRH) 2024 
</a:t>
            </a:r>
          </a:p>
        </p:txBody>
      </p:sp>
      <p:sp>
        <p:nvSpPr>
          <p:cNvPr id="5" name="Slide Number Placeholder 4">
            <a:extLst>
              <a:ext uri="{FF2B5EF4-FFF2-40B4-BE49-F238E27FC236}">
                <a16:creationId xmlns:a16="http://schemas.microsoft.com/office/drawing/2014/main" id="{53A5D67F-26ED-8F4D-962C-A816F1E2D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FFC0B1-F43A-8A47-8A26-A4BD03530168}" type="slidenum">
              <a:rPr lang="en-US" smtClean="0"/>
              <a:t>‹#›</a:t>
            </a:fld>
            <a:endParaRPr lang="en-US"/>
          </a:p>
        </p:txBody>
      </p:sp>
    </p:spTree>
    <p:extLst>
      <p:ext uri="{BB962C8B-B14F-4D97-AF65-F5344CB8AC3E}">
        <p14:creationId xmlns:p14="http://schemas.microsoft.com/office/powerpoint/2010/main" val="11837064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FD165-7538-E345-9AE2-8A2D8707FD24}" type="datetimeFigureOut">
              <a:rPr lang="en-US" smtClean="0"/>
              <a:t>7/8/24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 Health Resources Hub (HRH) 2024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90BD-F7B8-614F-BAA9-89C7A35A5D13}" type="slidenum">
              <a:rPr lang="en-US" smtClean="0"/>
              <a:t>‹#›</a:t>
            </a:fld>
            <a:endParaRPr lang="en-US"/>
          </a:p>
        </p:txBody>
      </p:sp>
    </p:spTree>
    <p:extLst>
      <p:ext uri="{BB962C8B-B14F-4D97-AF65-F5344CB8AC3E}">
        <p14:creationId xmlns:p14="http://schemas.microsoft.com/office/powerpoint/2010/main" val="795288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190BD-F7B8-614F-BAA9-89C7A35A5D13}" type="slidenum">
              <a:rPr lang="en-US" smtClean="0"/>
              <a:t>22</a:t>
            </a:fld>
            <a:endParaRPr lang="en-US"/>
          </a:p>
        </p:txBody>
      </p:sp>
      <p:sp>
        <p:nvSpPr>
          <p:cNvPr id="5" name="Footer Placeholder 4">
            <a:extLst>
              <a:ext uri="{FF2B5EF4-FFF2-40B4-BE49-F238E27FC236}">
                <a16:creationId xmlns:a16="http://schemas.microsoft.com/office/drawing/2014/main" id="{4C687E7C-9216-A442-DBCA-64ED172D3373}"/>
              </a:ext>
            </a:extLst>
          </p:cNvPr>
          <p:cNvSpPr>
            <a:spLocks noGrp="1"/>
          </p:cNvSpPr>
          <p:nvPr>
            <p:ph type="ftr" sz="quarter" idx="4"/>
          </p:nvPr>
        </p:nvSpPr>
        <p:spPr/>
        <p:txBody>
          <a:bodyPr/>
          <a:lstStyle/>
          <a:p>
            <a:r>
              <a:rPr lang="en-US"/>
              <a:t>© Health Resources Hub (HRH) 2024 
</a:t>
            </a:r>
          </a:p>
        </p:txBody>
      </p:sp>
    </p:spTree>
    <p:extLst>
      <p:ext uri="{BB962C8B-B14F-4D97-AF65-F5344CB8AC3E}">
        <p14:creationId xmlns:p14="http://schemas.microsoft.com/office/powerpoint/2010/main" val="124686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339AF69-21A5-374B-9009-F1DE4F9945EB}" type="datetime1">
              <a:rPr lang="en-AU" smtClean="0"/>
              <a:t>8/7/2024</a:t>
            </a:fld>
            <a:endParaRPr lang="en-US"/>
          </a:p>
        </p:txBody>
      </p:sp>
      <p:sp>
        <p:nvSpPr>
          <p:cNvPr id="5" name="Footer Placeholder 4"/>
          <p:cNvSpPr>
            <a:spLocks noGrp="1"/>
          </p:cNvSpPr>
          <p:nvPr>
            <p:ph type="ftr" sz="quarter" idx="11"/>
          </p:nvPr>
        </p:nvSpPr>
        <p:spPr/>
        <p:txBody>
          <a:bodyPr/>
          <a:lstStyle/>
          <a:p>
            <a:r>
              <a:rPr lang="en-US"/>
              <a:t>© Health Resources Hub (HRH) 2024 </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039AE5-C099-FC47-9CF2-FDE1A1CCCF94}" type="datetime1">
              <a:rPr lang="en-AU" smtClean="0"/>
              <a:t>8/7/2024</a:t>
            </a:fld>
            <a:endParaRPr lang="en-US" dirty="0"/>
          </a:p>
        </p:txBody>
      </p:sp>
      <p:sp>
        <p:nvSpPr>
          <p:cNvPr id="5" name="Footer Placeholder 4"/>
          <p:cNvSpPr>
            <a:spLocks noGrp="1"/>
          </p:cNvSpPr>
          <p:nvPr>
            <p:ph type="ftr" sz="quarter" idx="11"/>
          </p:nvPr>
        </p:nvSpPr>
        <p:spPr/>
        <p:txBody>
          <a:bodyPr/>
          <a:lstStyle/>
          <a:p>
            <a:r>
              <a:rPr lang="en-US"/>
              <a:t>© Health Resources Hub (HRH) 2024 </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F32C36-CD6C-584B-A05E-1F5349138383}" type="datetime1">
              <a:rPr lang="en-AU" smtClean="0"/>
              <a:t>8/7/2024</a:t>
            </a:fld>
            <a:endParaRPr lang="en-US" dirty="0"/>
          </a:p>
        </p:txBody>
      </p:sp>
      <p:sp>
        <p:nvSpPr>
          <p:cNvPr id="5" name="Footer Placeholder 4"/>
          <p:cNvSpPr>
            <a:spLocks noGrp="1"/>
          </p:cNvSpPr>
          <p:nvPr>
            <p:ph type="ftr" sz="quarter" idx="11"/>
          </p:nvPr>
        </p:nvSpPr>
        <p:spPr/>
        <p:txBody>
          <a:bodyPr/>
          <a:lstStyle/>
          <a:p>
            <a:r>
              <a:rPr lang="en-US"/>
              <a:t>© Health Resources Hub (HRH) 2024 </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375608-6A1F-8643-9DC9-CD1911E211D4}" type="datetime1">
              <a:rPr lang="en-AU" smtClean="0"/>
              <a:t>8/7/2024</a:t>
            </a:fld>
            <a:endParaRPr lang="en-US" dirty="0"/>
          </a:p>
        </p:txBody>
      </p:sp>
      <p:sp>
        <p:nvSpPr>
          <p:cNvPr id="5" name="Footer Placeholder 4"/>
          <p:cNvSpPr>
            <a:spLocks noGrp="1"/>
          </p:cNvSpPr>
          <p:nvPr>
            <p:ph type="ftr" sz="quarter" idx="11"/>
          </p:nvPr>
        </p:nvSpPr>
        <p:spPr/>
        <p:txBody>
          <a:bodyPr/>
          <a:lstStyle/>
          <a:p>
            <a:r>
              <a:rPr lang="en-US"/>
              <a:t>© Health Resources Hub (HRH) 2024 </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227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77FD6E0-2F08-4446-A7D0-581F62058292}" type="datetime1">
              <a:rPr lang="en-AU" smtClean="0"/>
              <a:t>8/7/2024</a:t>
            </a:fld>
            <a:endParaRPr lang="en-US"/>
          </a:p>
        </p:txBody>
      </p:sp>
      <p:sp>
        <p:nvSpPr>
          <p:cNvPr id="5" name="Footer Placeholder 4"/>
          <p:cNvSpPr>
            <a:spLocks noGrp="1"/>
          </p:cNvSpPr>
          <p:nvPr>
            <p:ph type="ftr" sz="quarter" idx="11"/>
          </p:nvPr>
        </p:nvSpPr>
        <p:spPr/>
        <p:txBody>
          <a:bodyPr/>
          <a:lstStyle/>
          <a:p>
            <a:r>
              <a:rPr lang="en-US"/>
              <a:t>© Health Resources Hub (HRH) 2024 </a:t>
            </a:r>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8744D43-5FDE-F046-ABEB-A8556B654930}" type="datetime1">
              <a:rPr lang="en-AU" smtClean="0"/>
              <a:t>8/7/2024</a:t>
            </a:fld>
            <a:endParaRPr lang="en-US" dirty="0"/>
          </a:p>
        </p:txBody>
      </p:sp>
      <p:sp>
        <p:nvSpPr>
          <p:cNvPr id="6" name="Footer Placeholder 5"/>
          <p:cNvSpPr>
            <a:spLocks noGrp="1"/>
          </p:cNvSpPr>
          <p:nvPr>
            <p:ph type="ftr" sz="quarter" idx="11"/>
          </p:nvPr>
        </p:nvSpPr>
        <p:spPr/>
        <p:txBody>
          <a:bodyPr/>
          <a:lstStyle/>
          <a:p>
            <a:r>
              <a:rPr lang="en-US"/>
              <a:t>© Health Resources Hub (HRH) 2024 </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984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7D48BA1-D824-F940-B491-A9F8FD7AB7BA}" type="datetime1">
              <a:rPr lang="en-AU" smtClean="0"/>
              <a:t>8/7/2024</a:t>
            </a:fld>
            <a:endParaRPr lang="en-US" dirty="0"/>
          </a:p>
        </p:txBody>
      </p:sp>
      <p:sp>
        <p:nvSpPr>
          <p:cNvPr id="8" name="Footer Placeholder 7"/>
          <p:cNvSpPr>
            <a:spLocks noGrp="1"/>
          </p:cNvSpPr>
          <p:nvPr>
            <p:ph type="ftr" sz="quarter" idx="11"/>
          </p:nvPr>
        </p:nvSpPr>
        <p:spPr/>
        <p:txBody>
          <a:bodyPr/>
          <a:lstStyle/>
          <a:p>
            <a:r>
              <a:rPr lang="en-US"/>
              <a:t>© Health Resources Hub (HRH) 2024 </a:t>
            </a:r>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459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16365B7-F78E-574B-A09A-73053237C36C}" type="datetime1">
              <a:rPr lang="en-AU" smtClean="0"/>
              <a:t>8/7/2024</a:t>
            </a:fld>
            <a:endParaRPr lang="en-US"/>
          </a:p>
        </p:txBody>
      </p:sp>
      <p:sp>
        <p:nvSpPr>
          <p:cNvPr id="4" name="Footer Placeholder 3"/>
          <p:cNvSpPr>
            <a:spLocks noGrp="1"/>
          </p:cNvSpPr>
          <p:nvPr>
            <p:ph type="ftr" sz="quarter" idx="11"/>
          </p:nvPr>
        </p:nvSpPr>
        <p:spPr/>
        <p:txBody>
          <a:bodyPr/>
          <a:lstStyle/>
          <a:p>
            <a:r>
              <a:rPr lang="en-US"/>
              <a:t>© Health Resources Hub (HRH) 2024 </a:t>
            </a:r>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479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A3D32-BB04-3B47-B9C2-5FB8DC6E924A}" type="datetime1">
              <a:rPr lang="en-AU" smtClean="0"/>
              <a:t>8/7/2024</a:t>
            </a:fld>
            <a:endParaRPr lang="en-US"/>
          </a:p>
        </p:txBody>
      </p:sp>
      <p:sp>
        <p:nvSpPr>
          <p:cNvPr id="3" name="Footer Placeholder 2"/>
          <p:cNvSpPr>
            <a:spLocks noGrp="1"/>
          </p:cNvSpPr>
          <p:nvPr>
            <p:ph type="ftr" sz="quarter" idx="11"/>
          </p:nvPr>
        </p:nvSpPr>
        <p:spPr/>
        <p:txBody>
          <a:bodyPr/>
          <a:lstStyle/>
          <a:p>
            <a:r>
              <a:rPr lang="en-US"/>
              <a:t>© Health Resources Hub (HRH) 2024 </a:t>
            </a:r>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862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0894193-C238-C047-8694-FD92EB0A895C}" type="datetime1">
              <a:rPr lang="en-AU" smtClean="0"/>
              <a:t>8/7/2024</a:t>
            </a:fld>
            <a:endParaRPr lang="en-US" dirty="0"/>
          </a:p>
        </p:txBody>
      </p:sp>
      <p:sp>
        <p:nvSpPr>
          <p:cNvPr id="6" name="Footer Placeholder 5"/>
          <p:cNvSpPr>
            <a:spLocks noGrp="1"/>
          </p:cNvSpPr>
          <p:nvPr>
            <p:ph type="ftr" sz="quarter" idx="11"/>
          </p:nvPr>
        </p:nvSpPr>
        <p:spPr/>
        <p:txBody>
          <a:bodyPr/>
          <a:lstStyle/>
          <a:p>
            <a:r>
              <a:rPr lang="en-US"/>
              <a:t>© Health Resources Hub (HRH) 2024 </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225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EB059CE-F4C6-5545-A6A2-CE725D0E0F09}" type="datetime1">
              <a:rPr lang="en-AU" smtClean="0"/>
              <a:t>8/7/2024</a:t>
            </a:fld>
            <a:endParaRPr lang="en-US" dirty="0"/>
          </a:p>
        </p:txBody>
      </p:sp>
      <p:sp>
        <p:nvSpPr>
          <p:cNvPr id="6" name="Footer Placeholder 5"/>
          <p:cNvSpPr>
            <a:spLocks noGrp="1"/>
          </p:cNvSpPr>
          <p:nvPr>
            <p:ph type="ftr" sz="quarter" idx="11"/>
          </p:nvPr>
        </p:nvSpPr>
        <p:spPr/>
        <p:txBody>
          <a:bodyPr/>
          <a:lstStyle/>
          <a:p>
            <a:r>
              <a:rPr lang="en-US"/>
              <a:t>© Health Resources Hub (HRH) 2024 </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8222CB-0B1E-BC4F-B3F4-0678C0723F8F}" type="datetime1">
              <a:rPr lang="en-AU" smtClean="0"/>
              <a:t>8/7/2024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Health Resources Hub (HRH) 2024 </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5108C-154A-4A5A-9C05-91A49A422BA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621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FC08-676C-6E38-9A9B-96B01487CEFB}"/>
              </a:ext>
            </a:extLst>
          </p:cNvPr>
          <p:cNvSpPr>
            <a:spLocks noGrp="1"/>
          </p:cNvSpPr>
          <p:nvPr>
            <p:ph type="ctrTitle"/>
          </p:nvPr>
        </p:nvSpPr>
        <p:spPr>
          <a:xfrm>
            <a:off x="457200" y="4960137"/>
            <a:ext cx="7772400" cy="1463040"/>
          </a:xfrm>
        </p:spPr>
        <p:txBody>
          <a:bodyPr>
            <a:normAutofit fontScale="90000"/>
          </a:bodyPr>
          <a:lstStyle/>
          <a:p>
            <a:r>
              <a:rPr lang="en-US" dirty="0"/>
              <a:t>2024 →2025</a:t>
            </a:r>
            <a:br>
              <a:rPr lang="en-US" dirty="0"/>
            </a:br>
            <a:r>
              <a:rPr lang="en-US" dirty="0"/>
              <a:t>VCE Health and Human Development</a:t>
            </a:r>
            <a:br>
              <a:rPr lang="en-US" dirty="0"/>
            </a:br>
            <a:r>
              <a:rPr lang="en-US" dirty="0"/>
              <a:t>Transition</a:t>
            </a:r>
          </a:p>
        </p:txBody>
      </p:sp>
      <p:sp>
        <p:nvSpPr>
          <p:cNvPr id="3" name="Subtitle 2">
            <a:extLst>
              <a:ext uri="{FF2B5EF4-FFF2-40B4-BE49-F238E27FC236}">
                <a16:creationId xmlns:a16="http://schemas.microsoft.com/office/drawing/2014/main" id="{5A3CF3F8-F207-3DF9-5ABF-5C38440BBCF7}"/>
              </a:ext>
            </a:extLst>
          </p:cNvPr>
          <p:cNvSpPr>
            <a:spLocks noGrp="1"/>
          </p:cNvSpPr>
          <p:nvPr>
            <p:ph type="subTitle" idx="1"/>
          </p:nvPr>
        </p:nvSpPr>
        <p:spPr>
          <a:xfrm>
            <a:off x="8610600" y="4960137"/>
            <a:ext cx="3200400" cy="1463040"/>
          </a:xfrm>
        </p:spPr>
        <p:txBody>
          <a:bodyPr>
            <a:normAutofit/>
          </a:bodyPr>
          <a:lstStyle/>
          <a:p>
            <a:r>
              <a:rPr lang="en-US" sz="2400" dirty="0"/>
              <a:t>Units 1&amp;2</a:t>
            </a:r>
          </a:p>
          <a:p>
            <a:endParaRPr lang="en-US" dirty="0"/>
          </a:p>
        </p:txBody>
      </p:sp>
      <p:pic>
        <p:nvPicPr>
          <p:cNvPr id="4" name="Picture 3">
            <a:extLst>
              <a:ext uri="{FF2B5EF4-FFF2-40B4-BE49-F238E27FC236}">
                <a16:creationId xmlns:a16="http://schemas.microsoft.com/office/drawing/2014/main" id="{794A549A-3844-8EAD-7D70-EE3CD11F894F}"/>
              </a:ext>
            </a:extLst>
          </p:cNvPr>
          <p:cNvPicPr>
            <a:picLocks noChangeAspect="1"/>
          </p:cNvPicPr>
          <p:nvPr/>
        </p:nvPicPr>
        <p:blipFill rotWithShape="1">
          <a:blip r:embed="rId2">
            <a:duotone>
              <a:prstClr val="black"/>
              <a:srgbClr val="7030A0">
                <a:tint val="45000"/>
                <a:satMod val="400000"/>
              </a:srgbClr>
            </a:duotone>
          </a:blip>
          <a:srcRect t="4148" b="45852"/>
          <a:stretch/>
        </p:blipFill>
        <p:spPr>
          <a:xfrm>
            <a:off x="20" y="10"/>
            <a:ext cx="12191980" cy="4571990"/>
          </a:xfrm>
          <a:prstGeom prst="rect">
            <a:avLst/>
          </a:prstGeom>
        </p:spPr>
      </p:pic>
      <p:sp>
        <p:nvSpPr>
          <p:cNvPr id="5" name="Footer Placeholder 4">
            <a:extLst>
              <a:ext uri="{FF2B5EF4-FFF2-40B4-BE49-F238E27FC236}">
                <a16:creationId xmlns:a16="http://schemas.microsoft.com/office/drawing/2014/main" id="{3D7DD60A-C297-7094-2B11-66DFAF1F8E0A}"/>
              </a:ext>
            </a:extLst>
          </p:cNvPr>
          <p:cNvSpPr>
            <a:spLocks noGrp="1"/>
          </p:cNvSpPr>
          <p:nvPr>
            <p:ph type="ftr" sz="quarter" idx="11"/>
          </p:nvPr>
        </p:nvSpPr>
        <p:spPr/>
        <p:txBody>
          <a:bodyPr/>
          <a:lstStyle/>
          <a:p>
            <a:r>
              <a:rPr lang="en-US"/>
              <a:t>© Health Resources Hub (HRH) 2024 </a:t>
            </a:r>
            <a:endParaRPr lang="en-US" dirty="0"/>
          </a:p>
        </p:txBody>
      </p:sp>
      <p:sp>
        <p:nvSpPr>
          <p:cNvPr id="6" name="Slide Number Placeholder 5">
            <a:extLst>
              <a:ext uri="{FF2B5EF4-FFF2-40B4-BE49-F238E27FC236}">
                <a16:creationId xmlns:a16="http://schemas.microsoft.com/office/drawing/2014/main" id="{48EC3D00-482E-B43A-A4CE-E3EA73A99A91}"/>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21542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57250" y="415667"/>
            <a:ext cx="9720262" cy="1498600"/>
          </a:xfrm>
        </p:spPr>
        <p:txBody>
          <a:bodyPr/>
          <a:lstStyle/>
          <a:p>
            <a:r>
              <a:rPr lang="en-US" dirty="0"/>
              <a:t>What is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669851" y="1541721"/>
            <a:ext cx="6932427" cy="5018567"/>
          </a:xfrm>
        </p:spPr>
        <p:txBody>
          <a:bodyPr>
            <a:normAutofit fontScale="85000" lnSpcReduction="20000"/>
          </a:bodyPr>
          <a:lstStyle/>
          <a:p>
            <a:pPr>
              <a:lnSpc>
                <a:spcPct val="100000"/>
              </a:lnSpc>
            </a:pPr>
            <a:r>
              <a:rPr lang="en-AU" dirty="0"/>
              <a:t>There is not one universally accepted definition for health and wellbeing, and over time there has been much debate about the meaning of this concept. </a:t>
            </a:r>
          </a:p>
          <a:p>
            <a:pPr>
              <a:lnSpc>
                <a:spcPct val="100000"/>
              </a:lnSpc>
            </a:pPr>
            <a:r>
              <a:rPr lang="en-AU" dirty="0"/>
              <a:t>In modern times, health and wellbeing is often considered and referred to as one concept, however each term can be considered separately:</a:t>
            </a:r>
          </a:p>
          <a:p>
            <a:pPr>
              <a:lnSpc>
                <a:spcPct val="100000"/>
              </a:lnSpc>
              <a:buFont typeface="Arial" panose="020B0604020202020204" pitchFamily="34" charset="0"/>
              <a:buChar char="•"/>
            </a:pPr>
            <a:r>
              <a:rPr lang="en-AU" dirty="0"/>
              <a:t> Health can be considered a person’s physical, social, emotional, mental and spiritual dimensions.</a:t>
            </a:r>
          </a:p>
          <a:p>
            <a:pPr>
              <a:lnSpc>
                <a:spcPct val="100000"/>
              </a:lnSpc>
              <a:buFont typeface="Arial" panose="020B0604020202020204" pitchFamily="34" charset="0"/>
              <a:buChar char="•"/>
            </a:pPr>
            <a:r>
              <a:rPr lang="en-AU" dirty="0"/>
              <a:t> Wellbeing can be considered an equilibrium in which the individual feels happy, healthy, capable and engaged.</a:t>
            </a:r>
          </a:p>
          <a:p>
            <a:pPr>
              <a:lnSpc>
                <a:spcPct val="100000"/>
              </a:lnSpc>
            </a:pPr>
            <a:r>
              <a:rPr lang="en-AU" dirty="0"/>
              <a:t>For the purpose of this subject, we will consider health and wellbeing as a single concept, as wellbeing is an implicit element of health. </a:t>
            </a:r>
          </a:p>
          <a:p>
            <a:pPr>
              <a:lnSpc>
                <a:spcPct val="100000"/>
              </a:lnSpc>
            </a:pPr>
            <a:r>
              <a:rPr lang="en-AU" dirty="0"/>
              <a:t>We will use this description: Health and wellbeing relates to a person’s physical, social, emotional, mental and spiritual existence, and is characterised by an equilibrium in which the individual feels happy, healthy, capable and engaged.</a:t>
            </a:r>
            <a:endParaRPr lang="en-US" dirty="0"/>
          </a:p>
          <a:p>
            <a:pPr marL="0" indent="0">
              <a:buNone/>
            </a:pPr>
            <a:endParaRPr lang="en-AU" dirty="0"/>
          </a:p>
          <a:p>
            <a:endParaRPr lang="en-AU" dirty="0"/>
          </a:p>
          <a:p>
            <a:endParaRPr lang="en-AU" dirty="0"/>
          </a:p>
          <a:p>
            <a:endParaRPr lang="en-US" dirty="0"/>
          </a:p>
        </p:txBody>
      </p:sp>
      <p:graphicFrame>
        <p:nvGraphicFramePr>
          <p:cNvPr id="4" name="Diagram 3">
            <a:extLst>
              <a:ext uri="{FF2B5EF4-FFF2-40B4-BE49-F238E27FC236}">
                <a16:creationId xmlns:a16="http://schemas.microsoft.com/office/drawing/2014/main" id="{CF4E7FCC-DFAE-340B-85EC-B8A221983FD1}"/>
              </a:ext>
            </a:extLst>
          </p:cNvPr>
          <p:cNvGraphicFramePr/>
          <p:nvPr>
            <p:extLst>
              <p:ext uri="{D42A27DB-BD31-4B8C-83A1-F6EECF244321}">
                <p14:modId xmlns:p14="http://schemas.microsoft.com/office/powerpoint/2010/main" val="2497913086"/>
              </p:ext>
            </p:extLst>
          </p:nvPr>
        </p:nvGraphicFramePr>
        <p:xfrm>
          <a:off x="7683907" y="903767"/>
          <a:ext cx="4289017" cy="5782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CB2F206-5032-72A1-F0E3-A9492CF5F6C4}"/>
              </a:ext>
            </a:extLst>
          </p:cNvPr>
          <p:cNvSpPr>
            <a:spLocks noGrp="1"/>
          </p:cNvSpPr>
          <p:nvPr>
            <p:ph type="ftr" sz="quarter" idx="11"/>
          </p:nvPr>
        </p:nvSpPr>
        <p:spPr/>
        <p:txBody>
          <a:bodyPr/>
          <a:lstStyle/>
          <a:p>
            <a:r>
              <a:rPr lang="en-US"/>
              <a:t>© Health Resources Hub (HRH) 2024 </a:t>
            </a:r>
            <a:endParaRPr lang="en-US" dirty="0"/>
          </a:p>
        </p:txBody>
      </p:sp>
      <p:sp>
        <p:nvSpPr>
          <p:cNvPr id="6" name="Slide Number Placeholder 5">
            <a:extLst>
              <a:ext uri="{FF2B5EF4-FFF2-40B4-BE49-F238E27FC236}">
                <a16:creationId xmlns:a16="http://schemas.microsoft.com/office/drawing/2014/main" id="{56B6A39B-150B-4ED3-B90D-7DC48F4C8B4E}"/>
              </a:ext>
            </a:extLst>
          </p:cNvPr>
          <p:cNvSpPr>
            <a:spLocks noGrp="1"/>
          </p:cNvSpPr>
          <p:nvPr>
            <p:ph type="sldNum" sz="quarter" idx="12"/>
          </p:nvPr>
        </p:nvSpPr>
        <p:spPr/>
        <p:txBody>
          <a:bodyPr/>
          <a:lstStyle/>
          <a:p>
            <a:fld id="{BE15108C-154A-4A5A-9C05-91A49A422BA7}" type="slidenum">
              <a:rPr lang="en-US" smtClean="0"/>
              <a:pPr/>
              <a:t>10</a:t>
            </a:fld>
            <a:endParaRPr lang="en-US" dirty="0"/>
          </a:p>
        </p:txBody>
      </p:sp>
    </p:spTree>
    <p:extLst>
      <p:ext uri="{BB962C8B-B14F-4D97-AF65-F5344CB8AC3E}">
        <p14:creationId xmlns:p14="http://schemas.microsoft.com/office/powerpoint/2010/main" val="56650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75082" y="511360"/>
            <a:ext cx="9720262" cy="1498600"/>
          </a:xfrm>
        </p:spPr>
        <p:txBody>
          <a:bodyPr>
            <a:normAutofit/>
          </a:bodyPr>
          <a:lstStyle/>
          <a:p>
            <a:r>
              <a:rPr lang="en-US" sz="4800" dirty="0"/>
              <a:t>Various definitions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691364" y="1625120"/>
            <a:ext cx="8935336" cy="5020228"/>
          </a:xfrm>
        </p:spPr>
        <p:txBody>
          <a:bodyPr>
            <a:normAutofit fontScale="92500" lnSpcReduction="10000"/>
          </a:bodyPr>
          <a:lstStyle/>
          <a:p>
            <a:pPr>
              <a:lnSpc>
                <a:spcPct val="100000"/>
              </a:lnSpc>
            </a:pPr>
            <a:r>
              <a:rPr lang="en-AU" dirty="0"/>
              <a:t>One of the most commonly referenced definitions of health comes from the World Health Organization who stated in 1946 that health is ‘a state of complete physical, mental and social wellbeing and not merely the absence of disease or infirmity’.</a:t>
            </a:r>
          </a:p>
          <a:p>
            <a:pPr>
              <a:lnSpc>
                <a:spcPct val="100000"/>
              </a:lnSpc>
            </a:pPr>
            <a:r>
              <a:rPr lang="en-AU" dirty="0"/>
              <a:t>The key skill for this part of the course is to ‘</a:t>
            </a:r>
            <a:r>
              <a:rPr lang="en-GB" dirty="0"/>
              <a:t>describe and analyse various perspectives, definitions and interpretations of health and wellbeing’. When looking at the 1946 WHO definition it useful to consider the following:</a:t>
            </a:r>
            <a:endParaRPr lang="en-AU" dirty="0"/>
          </a:p>
          <a:p>
            <a:pPr lvl="1">
              <a:lnSpc>
                <a:spcPct val="100000"/>
              </a:lnSpc>
              <a:buFont typeface="Arial" panose="020B0604020202020204" pitchFamily="34" charset="0"/>
              <a:buChar char="•"/>
            </a:pPr>
            <a:r>
              <a:rPr lang="en-AU" sz="1900" dirty="0"/>
              <a:t>It only includes three dimensions, not the five that were mentioned on the previous slide</a:t>
            </a:r>
          </a:p>
          <a:p>
            <a:pPr lvl="1">
              <a:lnSpc>
                <a:spcPct val="100000"/>
              </a:lnSpc>
              <a:buFont typeface="Arial" panose="020B0604020202020204" pitchFamily="34" charset="0"/>
              <a:buChar char="•"/>
            </a:pPr>
            <a:r>
              <a:rPr lang="en-AU" sz="1900" dirty="0"/>
              <a:t>It refers to ‘a state of complete…’ indicating that the highest levels of each dimension needs to be obtained to achieve health. This is a very high bar to set for most people.</a:t>
            </a:r>
          </a:p>
          <a:p>
            <a:pPr>
              <a:lnSpc>
                <a:spcPct val="100000"/>
              </a:lnSpc>
            </a:pPr>
            <a:r>
              <a:rPr lang="en-AU" dirty="0"/>
              <a:t>In </a:t>
            </a:r>
            <a:r>
              <a:rPr lang="en-AU" sz="2100" dirty="0"/>
              <a:t>1986 the WHO provided more detail regarding the concept of health and added that ‘Health is, therefore, seen as a resource for everyday life, not the objective of living. Health is a positive concept emphasizing social and personal resources, as well as physical capacities’. This therefore made health more achievable for the average person and included a greater focus on an individual’s own resources and situation when determining the achievement of health, it moved away from requiring ‘complete physical, mental and social wellbeing’ to achieve health.</a:t>
            </a:r>
          </a:p>
          <a:p>
            <a:endParaRPr lang="en-AU" dirty="0"/>
          </a:p>
          <a:p>
            <a:endParaRPr lang="en-AU" dirty="0"/>
          </a:p>
          <a:p>
            <a:endParaRPr lang="en-US" dirty="0"/>
          </a:p>
        </p:txBody>
      </p:sp>
      <p:pic>
        <p:nvPicPr>
          <p:cNvPr id="1026" name="Picture 2" descr="who-logo-world-health-organization-logo ...">
            <a:extLst>
              <a:ext uri="{FF2B5EF4-FFF2-40B4-BE49-F238E27FC236}">
                <a16:creationId xmlns:a16="http://schemas.microsoft.com/office/drawing/2014/main" id="{6026534D-DF3D-3D91-E63F-CE2F9523E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652" y="2705889"/>
            <a:ext cx="2337095" cy="72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ositive charming young Indian lady in traditional pink and white wear resting on wooden chair with cup of hot beverage and looking away happily Stock Photo">
            <a:extLst>
              <a:ext uri="{FF2B5EF4-FFF2-40B4-BE49-F238E27FC236}">
                <a16:creationId xmlns:a16="http://schemas.microsoft.com/office/drawing/2014/main" id="{E482156D-5CC7-F645-13C4-02F7C26DB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352" y="3839065"/>
            <a:ext cx="1788967" cy="2583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2BAA251-0D8D-C371-AF43-1FEB23111F73}"/>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E86A990E-6652-0B25-ED29-B5C97200DC85}"/>
              </a:ext>
            </a:extLst>
          </p:cNvPr>
          <p:cNvSpPr>
            <a:spLocks noGrp="1"/>
          </p:cNvSpPr>
          <p:nvPr>
            <p:ph type="sldNum" sz="quarter" idx="12"/>
          </p:nvPr>
        </p:nvSpPr>
        <p:spPr/>
        <p:txBody>
          <a:bodyPr/>
          <a:lstStyle/>
          <a:p>
            <a:fld id="{BE15108C-154A-4A5A-9C05-91A49A422BA7}" type="slidenum">
              <a:rPr lang="en-US" smtClean="0"/>
              <a:pPr/>
              <a:t>11</a:t>
            </a:fld>
            <a:endParaRPr lang="en-US" dirty="0"/>
          </a:p>
        </p:txBody>
      </p:sp>
    </p:spTree>
    <p:extLst>
      <p:ext uri="{BB962C8B-B14F-4D97-AF65-F5344CB8AC3E}">
        <p14:creationId xmlns:p14="http://schemas.microsoft.com/office/powerpoint/2010/main" val="37711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57250" y="500728"/>
            <a:ext cx="9720262" cy="1498600"/>
          </a:xfrm>
        </p:spPr>
        <p:txBody>
          <a:bodyPr>
            <a:normAutofit/>
          </a:bodyPr>
          <a:lstStyle/>
          <a:p>
            <a:r>
              <a:rPr lang="en-US" sz="4800" dirty="0"/>
              <a:t>Various definitions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57250" y="1614488"/>
            <a:ext cx="8212322" cy="5020228"/>
          </a:xfrm>
        </p:spPr>
        <p:txBody>
          <a:bodyPr>
            <a:normAutofit/>
          </a:bodyPr>
          <a:lstStyle/>
          <a:p>
            <a:pPr>
              <a:lnSpc>
                <a:spcPct val="100000"/>
              </a:lnSpc>
            </a:pPr>
            <a:r>
              <a:rPr lang="en-AU" dirty="0"/>
              <a:t>As mentioned on the previous slide, you may be asked to </a:t>
            </a:r>
            <a:r>
              <a:rPr lang="en-GB" dirty="0"/>
              <a:t>describe and analyse various perspectives, definitions and interpretations of health and wellbeing. Consider this description from the Australian Institute of Health and Welfare:</a:t>
            </a:r>
          </a:p>
          <a:p>
            <a:pPr>
              <a:lnSpc>
                <a:spcPct val="100000"/>
              </a:lnSpc>
            </a:pPr>
            <a:r>
              <a:rPr lang="en-AU" i="1" dirty="0"/>
              <a:t>Health is a state of wellbeing. It reflects the complex interactions of a person’s genetics, lifestyle and environment. Generally, a person’s health depends on two things: determinants (factors that influence health) and interventions (actions taken to improve health, and the resources required for these interventions). </a:t>
            </a:r>
            <a:r>
              <a:rPr lang="en-AU" sz="500" i="1" dirty="0"/>
              <a:t>Source: https://</a:t>
            </a:r>
            <a:r>
              <a:rPr lang="en-AU" sz="500" i="1" dirty="0" err="1"/>
              <a:t>www.aihw.gov.au</a:t>
            </a:r>
            <a:r>
              <a:rPr lang="en-AU" sz="500" i="1" dirty="0"/>
              <a:t>/</a:t>
            </a:r>
            <a:r>
              <a:rPr lang="en-AU" sz="500" i="1" dirty="0" err="1"/>
              <a:t>getmedia</a:t>
            </a:r>
            <a:r>
              <a:rPr lang="en-AU" sz="500" i="1" dirty="0"/>
              <a:t>/e546e087-d50d-42da-a53d-35e528643d97/aihw-aus-221-chapter-1-1.pdf.aspx</a:t>
            </a:r>
          </a:p>
          <a:p>
            <a:endParaRPr lang="en-US" dirty="0"/>
          </a:p>
          <a:p>
            <a:r>
              <a:rPr lang="en-US" dirty="0"/>
              <a:t>Take a moment to consider what some of the strengths and limitations of this description of health are.</a:t>
            </a:r>
          </a:p>
        </p:txBody>
      </p:sp>
      <p:pic>
        <p:nvPicPr>
          <p:cNvPr id="6" name="Picture 5" descr="A logo with text on it&#10;&#10;Description automatically generated">
            <a:extLst>
              <a:ext uri="{FF2B5EF4-FFF2-40B4-BE49-F238E27FC236}">
                <a16:creationId xmlns:a16="http://schemas.microsoft.com/office/drawing/2014/main" id="{DDE5FABB-07A7-F99D-90ED-10EB87E93771}"/>
              </a:ext>
            </a:extLst>
          </p:cNvPr>
          <p:cNvPicPr>
            <a:picLocks noChangeAspect="1"/>
          </p:cNvPicPr>
          <p:nvPr/>
        </p:nvPicPr>
        <p:blipFill>
          <a:blip r:embed="rId2"/>
          <a:stretch>
            <a:fillRect/>
          </a:stretch>
        </p:blipFill>
        <p:spPr>
          <a:xfrm>
            <a:off x="8888834" y="2542464"/>
            <a:ext cx="3133046" cy="1141247"/>
          </a:xfrm>
          <a:prstGeom prst="rect">
            <a:avLst/>
          </a:prstGeom>
        </p:spPr>
      </p:pic>
      <p:pic>
        <p:nvPicPr>
          <p:cNvPr id="2050" name="Picture 2" descr="Free An on Treadmill Stock Photo">
            <a:extLst>
              <a:ext uri="{FF2B5EF4-FFF2-40B4-BE49-F238E27FC236}">
                <a16:creationId xmlns:a16="http://schemas.microsoft.com/office/drawing/2014/main" id="{19BADA7C-55C0-0E4F-DE65-EAD6E3AB3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651" y="4497169"/>
            <a:ext cx="2665229" cy="17750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7C2C0D3-53AB-A5E8-0F05-7E6489416DDF}"/>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E9681BF8-1B66-CE36-0597-B577BA239DA0}"/>
              </a:ext>
            </a:extLst>
          </p:cNvPr>
          <p:cNvSpPr>
            <a:spLocks noGrp="1"/>
          </p:cNvSpPr>
          <p:nvPr>
            <p:ph type="sldNum" sz="quarter" idx="12"/>
          </p:nvPr>
        </p:nvSpPr>
        <p:spPr/>
        <p:txBody>
          <a:bodyPr/>
          <a:lstStyle/>
          <a:p>
            <a:fld id="{BE15108C-154A-4A5A-9C05-91A49A422BA7}" type="slidenum">
              <a:rPr lang="en-US" smtClean="0"/>
              <a:pPr/>
              <a:t>12</a:t>
            </a:fld>
            <a:endParaRPr lang="en-US" dirty="0"/>
          </a:p>
        </p:txBody>
      </p:sp>
    </p:spTree>
    <p:extLst>
      <p:ext uri="{BB962C8B-B14F-4D97-AF65-F5344CB8AC3E}">
        <p14:creationId xmlns:p14="http://schemas.microsoft.com/office/powerpoint/2010/main" val="271882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normAutofit/>
          </a:bodyPr>
          <a:lstStyle/>
          <a:p>
            <a:r>
              <a:rPr lang="en-US"/>
              <a:t>Complete the Knowledge and skills building activity 1.1.1a in your booklet</a:t>
            </a:r>
            <a:endParaRPr lang="en-US" dirty="0"/>
          </a:p>
        </p:txBody>
      </p:sp>
      <p:sp>
        <p:nvSpPr>
          <p:cNvPr id="4" name="Footer Placeholder 3">
            <a:extLst>
              <a:ext uri="{FF2B5EF4-FFF2-40B4-BE49-F238E27FC236}">
                <a16:creationId xmlns:a16="http://schemas.microsoft.com/office/drawing/2014/main" id="{BBF56F7F-6966-A385-6AA9-F378E9E3CB53}"/>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36C24518-3EB8-748E-9D51-E30BEDFD8F30}"/>
              </a:ext>
            </a:extLst>
          </p:cNvPr>
          <p:cNvSpPr>
            <a:spLocks noGrp="1"/>
          </p:cNvSpPr>
          <p:nvPr>
            <p:ph type="sldNum" sz="quarter" idx="12"/>
          </p:nvPr>
        </p:nvSpPr>
        <p:spPr/>
        <p:txBody>
          <a:bodyPr/>
          <a:lstStyle/>
          <a:p>
            <a:fld id="{BE15108C-154A-4A5A-9C05-91A49A422BA7}" type="slidenum">
              <a:rPr lang="en-US" smtClean="0"/>
              <a:pPr/>
              <a:t>13</a:t>
            </a:fld>
            <a:endParaRPr lang="en-US" dirty="0"/>
          </a:p>
        </p:txBody>
      </p:sp>
      <p:pic>
        <p:nvPicPr>
          <p:cNvPr id="6" name="Picture 5">
            <a:extLst>
              <a:ext uri="{FF2B5EF4-FFF2-40B4-BE49-F238E27FC236}">
                <a16:creationId xmlns:a16="http://schemas.microsoft.com/office/drawing/2014/main" id="{D8106F3B-A4BF-CAF0-7DDD-6A59F2CDE8AD}"/>
              </a:ext>
            </a:extLst>
          </p:cNvPr>
          <p:cNvPicPr>
            <a:picLocks noChangeAspect="1"/>
          </p:cNvPicPr>
          <p:nvPr/>
        </p:nvPicPr>
        <p:blipFill rotWithShape="1">
          <a:blip r:embed="rId2"/>
          <a:srcRect l="473" r="-1"/>
          <a:stretch/>
        </p:blipFill>
        <p:spPr>
          <a:xfrm>
            <a:off x="1603168" y="2167960"/>
            <a:ext cx="7735619" cy="3611586"/>
          </a:xfrm>
          <a:prstGeom prst="rect">
            <a:avLst/>
          </a:prstGeom>
        </p:spPr>
      </p:pic>
    </p:spTree>
    <p:extLst>
      <p:ext uri="{BB962C8B-B14F-4D97-AF65-F5344CB8AC3E}">
        <p14:creationId xmlns:p14="http://schemas.microsoft.com/office/powerpoint/2010/main" val="2277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are the dimensions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84791" y="1945758"/>
            <a:ext cx="6581553" cy="4925797"/>
          </a:xfrm>
        </p:spPr>
        <p:txBody>
          <a:bodyPr>
            <a:normAutofit fontScale="85000" lnSpcReduction="20000"/>
          </a:bodyPr>
          <a:lstStyle/>
          <a:p>
            <a:r>
              <a:rPr lang="en-US" dirty="0"/>
              <a:t>The concept of health and wellbeing has evolved over time, in the past, there was a greater focus on just the physical aspect of health and wellbeing, but as society has evolved, we have come to understand that all of the various dimensions of health and wellbeing are important and play a role in maintaining high levels of overall health and wellbeing. The five dimensions we now consider to make up health and wellbeing are:</a:t>
            </a:r>
          </a:p>
          <a:p>
            <a:pPr>
              <a:buFont typeface="Arial" panose="020B0604020202020204" pitchFamily="34" charset="0"/>
              <a:buChar char="•"/>
            </a:pPr>
            <a:r>
              <a:rPr lang="en-US" dirty="0"/>
              <a:t> Physical</a:t>
            </a:r>
          </a:p>
          <a:p>
            <a:pPr>
              <a:buFont typeface="Arial" panose="020B0604020202020204" pitchFamily="34" charset="0"/>
              <a:buChar char="•"/>
            </a:pPr>
            <a:r>
              <a:rPr lang="en-US" dirty="0"/>
              <a:t> Mental</a:t>
            </a:r>
          </a:p>
          <a:p>
            <a:pPr>
              <a:buFont typeface="Arial" panose="020B0604020202020204" pitchFamily="34" charset="0"/>
              <a:buChar char="•"/>
            </a:pPr>
            <a:r>
              <a:rPr lang="en-US" dirty="0"/>
              <a:t> Social</a:t>
            </a:r>
          </a:p>
          <a:p>
            <a:pPr>
              <a:buFont typeface="Arial" panose="020B0604020202020204" pitchFamily="34" charset="0"/>
              <a:buChar char="•"/>
            </a:pPr>
            <a:r>
              <a:rPr lang="en-US" dirty="0"/>
              <a:t> Emotional</a:t>
            </a:r>
          </a:p>
          <a:p>
            <a:pPr>
              <a:buFont typeface="Arial" panose="020B0604020202020204" pitchFamily="34" charset="0"/>
              <a:buChar char="•"/>
            </a:pPr>
            <a:r>
              <a:rPr lang="en-US" dirty="0"/>
              <a:t> Spiritual</a:t>
            </a:r>
            <a:endParaRPr lang="en-AU" dirty="0"/>
          </a:p>
          <a:p>
            <a:pPr marL="0" indent="0">
              <a:buNone/>
            </a:pPr>
            <a:r>
              <a:rPr lang="en-AU" dirty="0"/>
              <a:t>It is important to acknowledge that these five dimensions of health a​re not isolated but are interrelated and influence each other.</a:t>
            </a:r>
          </a:p>
          <a:p>
            <a:pPr marL="0" indent="0">
              <a:buNone/>
            </a:pPr>
            <a:r>
              <a:rPr lang="en-AU" dirty="0"/>
              <a:t>Physical MESS is a useful mnemonic to remember the five dimensions of health and wellbeing, where each letter in MESS is the first letter of a different dimension.</a:t>
            </a:r>
            <a:endParaRPr lang="en-US" dirty="0"/>
          </a:p>
        </p:txBody>
      </p:sp>
      <p:graphicFrame>
        <p:nvGraphicFramePr>
          <p:cNvPr id="4" name="Diagram 3">
            <a:extLst>
              <a:ext uri="{FF2B5EF4-FFF2-40B4-BE49-F238E27FC236}">
                <a16:creationId xmlns:a16="http://schemas.microsoft.com/office/drawing/2014/main" id="{59CFDDF4-6A4B-C908-8523-CF549F6E957F}"/>
              </a:ext>
            </a:extLst>
          </p:cNvPr>
          <p:cNvGraphicFramePr/>
          <p:nvPr>
            <p:extLst>
              <p:ext uri="{D42A27DB-BD31-4B8C-83A1-F6EECF244321}">
                <p14:modId xmlns:p14="http://schemas.microsoft.com/office/powerpoint/2010/main" val="2412013877"/>
              </p:ext>
            </p:extLst>
          </p:nvPr>
        </p:nvGraphicFramePr>
        <p:xfrm>
          <a:off x="6368901" y="1499191"/>
          <a:ext cx="6417340" cy="445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CEFC941-CB9B-D760-CA97-76047DD98AFC}"/>
              </a:ext>
            </a:extLst>
          </p:cNvPr>
          <p:cNvSpPr>
            <a:spLocks noGrp="1"/>
          </p:cNvSpPr>
          <p:nvPr>
            <p:ph type="ftr" sz="quarter" idx="11"/>
          </p:nvPr>
        </p:nvSpPr>
        <p:spPr/>
        <p:txBody>
          <a:bodyPr/>
          <a:lstStyle/>
          <a:p>
            <a:r>
              <a:rPr lang="en-US"/>
              <a:t>© Health Resources Hub (HRH) 2024 </a:t>
            </a:r>
            <a:endParaRPr lang="en-US" dirty="0"/>
          </a:p>
        </p:txBody>
      </p:sp>
      <p:sp>
        <p:nvSpPr>
          <p:cNvPr id="6" name="Slide Number Placeholder 5">
            <a:extLst>
              <a:ext uri="{FF2B5EF4-FFF2-40B4-BE49-F238E27FC236}">
                <a16:creationId xmlns:a16="http://schemas.microsoft.com/office/drawing/2014/main" id="{D55F4560-0C0D-C2F1-CFEF-D7E68844C54F}"/>
              </a:ext>
            </a:extLst>
          </p:cNvPr>
          <p:cNvSpPr>
            <a:spLocks noGrp="1"/>
          </p:cNvSpPr>
          <p:nvPr>
            <p:ph type="sldNum" sz="quarter" idx="12"/>
          </p:nvPr>
        </p:nvSpPr>
        <p:spPr/>
        <p:txBody>
          <a:bodyPr/>
          <a:lstStyle/>
          <a:p>
            <a:fld id="{BE15108C-154A-4A5A-9C05-91A49A422BA7}" type="slidenum">
              <a:rPr lang="en-US" smtClean="0"/>
              <a:pPr/>
              <a:t>14</a:t>
            </a:fld>
            <a:endParaRPr lang="en-US" dirty="0"/>
          </a:p>
        </p:txBody>
      </p:sp>
    </p:spTree>
    <p:extLst>
      <p:ext uri="{BB962C8B-B14F-4D97-AF65-F5344CB8AC3E}">
        <p14:creationId xmlns:p14="http://schemas.microsoft.com/office/powerpoint/2010/main" val="372143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physical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91787" y="1828800"/>
            <a:ext cx="8136577" cy="4678878"/>
          </a:xfrm>
        </p:spPr>
        <p:txBody>
          <a:bodyPr>
            <a:normAutofit/>
          </a:bodyPr>
          <a:lstStyle/>
          <a:p>
            <a:r>
              <a:rPr lang="en-AU" dirty="0"/>
              <a:t>Description: Physical health and wellbeing relates to the functioning of the body and its systems and it includes the physical capacity to perform daily activities or tasks. </a:t>
            </a:r>
          </a:p>
          <a:p>
            <a:endParaRPr lang="en-AU" dirty="0"/>
          </a:p>
          <a:p>
            <a:r>
              <a:rPr lang="en-AU" dirty="0"/>
              <a:t>Physical health and wellbeing is supported by factors such as regular physical activity, consuming a balanced diet, having appropriate rest/sleep, maintaining an ideal body weight, and the absence of illness, disease or injury.</a:t>
            </a:r>
            <a:endParaRPr lang="en-US" dirty="0"/>
          </a:p>
          <a:p>
            <a:endParaRPr lang="en-AU" dirty="0"/>
          </a:p>
          <a:p>
            <a:r>
              <a:rPr lang="en-AU" dirty="0"/>
              <a:t>On the next slide, the examples of the physical dimension of health and wellbeing demonstrate characteristics or ‘key phrases’ that you include in your answers when making links to physical health and wellbeing.</a:t>
            </a:r>
          </a:p>
          <a:p>
            <a:endParaRPr lang="en-AU" dirty="0"/>
          </a:p>
        </p:txBody>
      </p:sp>
      <p:pic>
        <p:nvPicPr>
          <p:cNvPr id="4" name="Picture 2" descr="Free Medical stethoscope with red paper heart on white surface Stock Photo">
            <a:extLst>
              <a:ext uri="{FF2B5EF4-FFF2-40B4-BE49-F238E27FC236}">
                <a16:creationId xmlns:a16="http://schemas.microsoft.com/office/drawing/2014/main" id="{F8336ACE-449E-2393-C8CA-168F3D68B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857" y="2022487"/>
            <a:ext cx="2703615" cy="405542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CC57E7C-094C-8BD8-6E22-A2F9A88DE622}"/>
              </a:ext>
            </a:extLst>
          </p:cNvPr>
          <p:cNvSpPr>
            <a:spLocks noGrp="1"/>
          </p:cNvSpPr>
          <p:nvPr>
            <p:ph type="ftr" sz="quarter" idx="11"/>
          </p:nvPr>
        </p:nvSpPr>
        <p:spPr/>
        <p:txBody>
          <a:bodyPr/>
          <a:lstStyle/>
          <a:p>
            <a:r>
              <a:rPr lang="en-US"/>
              <a:t>© Health Resources Hub (HRH) 2024 </a:t>
            </a:r>
            <a:endParaRPr lang="en-US" dirty="0"/>
          </a:p>
        </p:txBody>
      </p:sp>
      <p:sp>
        <p:nvSpPr>
          <p:cNvPr id="6" name="Slide Number Placeholder 5">
            <a:extLst>
              <a:ext uri="{FF2B5EF4-FFF2-40B4-BE49-F238E27FC236}">
                <a16:creationId xmlns:a16="http://schemas.microsoft.com/office/drawing/2014/main" id="{8B5DBD20-E10E-D0A3-46E6-5EDAE79C520B}"/>
              </a:ext>
            </a:extLst>
          </p:cNvPr>
          <p:cNvSpPr>
            <a:spLocks noGrp="1"/>
          </p:cNvSpPr>
          <p:nvPr>
            <p:ph type="sldNum" sz="quarter" idx="12"/>
          </p:nvPr>
        </p:nvSpPr>
        <p:spPr/>
        <p:txBody>
          <a:bodyPr/>
          <a:lstStyle/>
          <a:p>
            <a:fld id="{BE15108C-154A-4A5A-9C05-91A49A422BA7}" type="slidenum">
              <a:rPr lang="en-US" smtClean="0"/>
              <a:pPr/>
              <a:t>15</a:t>
            </a:fld>
            <a:endParaRPr lang="en-US" dirty="0"/>
          </a:p>
        </p:txBody>
      </p:sp>
    </p:spTree>
    <p:extLst>
      <p:ext uri="{BB962C8B-B14F-4D97-AF65-F5344CB8AC3E}">
        <p14:creationId xmlns:p14="http://schemas.microsoft.com/office/powerpoint/2010/main" val="279870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992231" y="308770"/>
            <a:ext cx="9720072" cy="1499616"/>
          </a:xfrm>
        </p:spPr>
        <p:txBody>
          <a:bodyPr/>
          <a:lstStyle/>
          <a:p>
            <a:r>
              <a:rPr lang="en-US" dirty="0"/>
              <a:t>What are examples of the physical dimension of health and wellbeing?</a:t>
            </a:r>
          </a:p>
        </p:txBody>
      </p:sp>
      <p:graphicFrame>
        <p:nvGraphicFramePr>
          <p:cNvPr id="4" name="Diagram 3">
            <a:extLst>
              <a:ext uri="{FF2B5EF4-FFF2-40B4-BE49-F238E27FC236}">
                <a16:creationId xmlns:a16="http://schemas.microsoft.com/office/drawing/2014/main" id="{1629DEF4-F230-9894-7080-D4D95E9D41DE}"/>
              </a:ext>
            </a:extLst>
          </p:cNvPr>
          <p:cNvGraphicFramePr/>
          <p:nvPr>
            <p:extLst>
              <p:ext uri="{D42A27DB-BD31-4B8C-83A1-F6EECF244321}">
                <p14:modId xmlns:p14="http://schemas.microsoft.com/office/powerpoint/2010/main" val="2656749260"/>
              </p:ext>
            </p:extLst>
          </p:nvPr>
        </p:nvGraphicFramePr>
        <p:xfrm>
          <a:off x="673395" y="1766707"/>
          <a:ext cx="9720072" cy="479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0861A1A-07BD-AA59-E283-2A8E527D2B95}"/>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028D4E94-449A-B521-219F-7C590433387F}"/>
              </a:ext>
            </a:extLst>
          </p:cNvPr>
          <p:cNvSpPr>
            <a:spLocks noGrp="1"/>
          </p:cNvSpPr>
          <p:nvPr>
            <p:ph type="sldNum" sz="quarter" idx="12"/>
          </p:nvPr>
        </p:nvSpPr>
        <p:spPr/>
        <p:txBody>
          <a:bodyPr/>
          <a:lstStyle/>
          <a:p>
            <a:fld id="{BE15108C-154A-4A5A-9C05-91A49A422BA7}" type="slidenum">
              <a:rPr lang="en-US" smtClean="0"/>
              <a:pPr/>
              <a:t>16</a:t>
            </a:fld>
            <a:endParaRPr lang="en-US" dirty="0"/>
          </a:p>
        </p:txBody>
      </p:sp>
    </p:spTree>
    <p:extLst>
      <p:ext uri="{BB962C8B-B14F-4D97-AF65-F5344CB8AC3E}">
        <p14:creationId xmlns:p14="http://schemas.microsoft.com/office/powerpoint/2010/main" val="424720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992231" y="152537"/>
            <a:ext cx="9720072" cy="1499616"/>
          </a:xfrm>
        </p:spPr>
        <p:txBody>
          <a:bodyPr/>
          <a:lstStyle/>
          <a:p>
            <a:r>
              <a:rPr lang="en-US" dirty="0"/>
              <a:t>What are examples of the physical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3473065405"/>
              </p:ext>
            </p:extLst>
          </p:nvPr>
        </p:nvGraphicFramePr>
        <p:xfrm>
          <a:off x="137727" y="2493817"/>
          <a:ext cx="11880102" cy="4211645"/>
        </p:xfrm>
        <a:graphic>
          <a:graphicData uri="http://schemas.openxmlformats.org/drawingml/2006/table">
            <a:tbl>
              <a:tblPr firstRow="1" bandRow="1">
                <a:tableStyleId>{5C22544A-7EE6-4342-B048-85BDC9FD1C3A}</a:tableStyleId>
              </a:tblPr>
              <a:tblGrid>
                <a:gridCol w="1403719">
                  <a:extLst>
                    <a:ext uri="{9D8B030D-6E8A-4147-A177-3AD203B41FA5}">
                      <a16:colId xmlns:a16="http://schemas.microsoft.com/office/drawing/2014/main" val="3789274896"/>
                    </a:ext>
                  </a:extLst>
                </a:gridCol>
                <a:gridCol w="2836796">
                  <a:extLst>
                    <a:ext uri="{9D8B030D-6E8A-4147-A177-3AD203B41FA5}">
                      <a16:colId xmlns:a16="http://schemas.microsoft.com/office/drawing/2014/main" val="1378946718"/>
                    </a:ext>
                  </a:extLst>
                </a:gridCol>
                <a:gridCol w="2696325">
                  <a:extLst>
                    <a:ext uri="{9D8B030D-6E8A-4147-A177-3AD203B41FA5}">
                      <a16:colId xmlns:a16="http://schemas.microsoft.com/office/drawing/2014/main" val="3837514769"/>
                    </a:ext>
                  </a:extLst>
                </a:gridCol>
                <a:gridCol w="2419299">
                  <a:extLst>
                    <a:ext uri="{9D8B030D-6E8A-4147-A177-3AD203B41FA5}">
                      <a16:colId xmlns:a16="http://schemas.microsoft.com/office/drawing/2014/main" val="2052607464"/>
                    </a:ext>
                  </a:extLst>
                </a:gridCol>
                <a:gridCol w="2523963">
                  <a:extLst>
                    <a:ext uri="{9D8B030D-6E8A-4147-A177-3AD203B41FA5}">
                      <a16:colId xmlns:a16="http://schemas.microsoft.com/office/drawing/2014/main" val="3748582718"/>
                    </a:ext>
                  </a:extLst>
                </a:gridCol>
              </a:tblGrid>
              <a:tr h="858423">
                <a:tc>
                  <a:txBody>
                    <a:bodyPr/>
                    <a:lstStyle/>
                    <a:p>
                      <a:endParaRPr lang="en-US" dirty="0"/>
                    </a:p>
                  </a:txBody>
                  <a:tcPr>
                    <a:solidFill>
                      <a:schemeClr val="accent1"/>
                    </a:solidFill>
                  </a:tcPr>
                </a:tc>
                <a:tc>
                  <a:txBody>
                    <a:bodyPr/>
                    <a:lstStyle/>
                    <a:p>
                      <a:r>
                        <a:rPr lang="en-US" dirty="0"/>
                        <a:t>Function of the immune system</a:t>
                      </a:r>
                    </a:p>
                  </a:txBody>
                  <a:tcPr>
                    <a:solidFill>
                      <a:schemeClr val="accent1"/>
                    </a:solidFill>
                  </a:tcPr>
                </a:tc>
                <a:tc>
                  <a:txBody>
                    <a:bodyPr/>
                    <a:lstStyle/>
                    <a:p>
                      <a:r>
                        <a:rPr lang="en-US" dirty="0"/>
                        <a:t>Energy levels</a:t>
                      </a:r>
                    </a:p>
                  </a:txBody>
                  <a:tcPr>
                    <a:solidFill>
                      <a:schemeClr val="accent1"/>
                    </a:solidFill>
                  </a:tcPr>
                </a:tc>
                <a:tc>
                  <a:txBody>
                    <a:bodyPr/>
                    <a:lstStyle/>
                    <a:p>
                      <a:r>
                        <a:rPr lang="en-US" dirty="0"/>
                        <a:t>Levels of disease and illness</a:t>
                      </a:r>
                    </a:p>
                  </a:txBody>
                  <a:tcPr>
                    <a:solidFill>
                      <a:schemeClr val="accent1"/>
                    </a:solidFill>
                  </a:tcPr>
                </a:tc>
                <a:tc>
                  <a:txBody>
                    <a:bodyPr/>
                    <a:lstStyle/>
                    <a:p>
                      <a:r>
                        <a:rPr lang="en-US" dirty="0"/>
                        <a:t>Ability to complete daily tasks</a:t>
                      </a:r>
                    </a:p>
                  </a:txBody>
                  <a:tcPr>
                    <a:solidFill>
                      <a:schemeClr val="accent1"/>
                    </a:solidFill>
                  </a:tcPr>
                </a:tc>
                <a:extLst>
                  <a:ext uri="{0D108BD9-81ED-4DB2-BD59-A6C34878D82A}">
                    <a16:rowId xmlns:a16="http://schemas.microsoft.com/office/drawing/2014/main" val="3190724805"/>
                  </a:ext>
                </a:extLst>
              </a:tr>
              <a:tr h="3353222">
                <a:tc>
                  <a:txBody>
                    <a:bodyPr/>
                    <a:lstStyle/>
                    <a:p>
                      <a:r>
                        <a:rPr lang="en-US" dirty="0"/>
                        <a:t>How does this example relate to the physical dimension of health and wellbeing?</a:t>
                      </a:r>
                    </a:p>
                  </a:txBody>
                  <a:tcPr>
                    <a:solidFill>
                      <a:schemeClr val="accent1"/>
                    </a:solidFill>
                  </a:tcPr>
                </a:tc>
                <a:tc>
                  <a:txBody>
                    <a:bodyPr/>
                    <a:lstStyle/>
                    <a:p>
                      <a:r>
                        <a:rPr lang="en-US" sz="1800" dirty="0"/>
                        <a:t>Our bodies immune system helps us to fight off bacteria and viruses that can cause disease, as well as playing a role in stopping a range of other diseases from developing. A well-functioning immune system can be a protective factor from disease.</a:t>
                      </a:r>
                    </a:p>
                  </a:txBody>
                  <a:tcPr/>
                </a:tc>
                <a:tc>
                  <a:txBody>
                    <a:bodyPr/>
                    <a:lstStyle/>
                    <a:p>
                      <a:r>
                        <a:rPr lang="en-US" sz="1800" dirty="0"/>
                        <a:t>The food and beverages that we consume, as well as the activities we participate in, can influence our energy levels. Having adequate energy allows us to engage in activities that can promote our physical health and wellbeing such as sports and leisure activities.</a:t>
                      </a:r>
                    </a:p>
                  </a:txBody>
                  <a:tcPr/>
                </a:tc>
                <a:tc>
                  <a:txBody>
                    <a:bodyPr/>
                    <a:lstStyle/>
                    <a:p>
                      <a:r>
                        <a:rPr lang="en-US" dirty="0"/>
                        <a:t>When people experience disease and illness their body is not functioning optimally. This can contribute to pain and discomfort, as well as a reduced ability to participate in other health promoting activities such as exercise.</a:t>
                      </a:r>
                    </a:p>
                  </a:txBody>
                  <a:tcPr/>
                </a:tc>
                <a:tc>
                  <a:txBody>
                    <a:bodyPr/>
                    <a:lstStyle/>
                    <a:p>
                      <a:r>
                        <a:rPr lang="en-US" dirty="0"/>
                        <a:t>Daily tasks can include things like housework, running errands and cooking a meal. The ability to complete such tasks indicates our body is in working order and that we are able to carry on with our day to day lives.</a:t>
                      </a:r>
                    </a:p>
                  </a:txBody>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29056" y="1463040"/>
            <a:ext cx="10559507" cy="1237631"/>
          </a:xfrm>
        </p:spPr>
        <p:txBody>
          <a:bodyPr>
            <a:normAutofit/>
          </a:bodyPr>
          <a:lstStyle/>
          <a:p>
            <a:r>
              <a:rPr lang="en-US" dirty="0"/>
              <a:t>In the table below we will explore in more detail some of the examples of the physical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A8137FBC-28AC-B402-C9E9-3DD53CDF79AA}"/>
              </a:ext>
            </a:extLst>
          </p:cNvPr>
          <p:cNvSpPr>
            <a:spLocks noGrp="1"/>
          </p:cNvSpPr>
          <p:nvPr>
            <p:ph type="ftr" sz="quarter" idx="11"/>
          </p:nvPr>
        </p:nvSpPr>
        <p:spPr/>
        <p:txBody>
          <a:bodyPr/>
          <a:lstStyle/>
          <a:p>
            <a:r>
              <a:rPr lang="en-US"/>
              <a:t>© Health Resources Hub (HRH) 2024 </a:t>
            </a:r>
            <a:endParaRPr lang="en-US" dirty="0"/>
          </a:p>
        </p:txBody>
      </p:sp>
      <p:sp>
        <p:nvSpPr>
          <p:cNvPr id="4" name="Slide Number Placeholder 3">
            <a:extLst>
              <a:ext uri="{FF2B5EF4-FFF2-40B4-BE49-F238E27FC236}">
                <a16:creationId xmlns:a16="http://schemas.microsoft.com/office/drawing/2014/main" id="{CF8B10E4-3354-5955-2381-B3A055BC9966}"/>
              </a:ext>
            </a:extLst>
          </p:cNvPr>
          <p:cNvSpPr>
            <a:spLocks noGrp="1"/>
          </p:cNvSpPr>
          <p:nvPr>
            <p:ph type="sldNum" sz="quarter" idx="12"/>
          </p:nvPr>
        </p:nvSpPr>
        <p:spPr/>
        <p:txBody>
          <a:bodyPr/>
          <a:lstStyle/>
          <a:p>
            <a:fld id="{BE15108C-154A-4A5A-9C05-91A49A422BA7}" type="slidenum">
              <a:rPr lang="en-US" smtClean="0"/>
              <a:pPr/>
              <a:t>17</a:t>
            </a:fld>
            <a:endParaRPr lang="en-US" dirty="0"/>
          </a:p>
        </p:txBody>
      </p:sp>
    </p:spTree>
    <p:extLst>
      <p:ext uri="{BB962C8B-B14F-4D97-AF65-F5344CB8AC3E}">
        <p14:creationId xmlns:p14="http://schemas.microsoft.com/office/powerpoint/2010/main" val="427752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831273" y="447937"/>
            <a:ext cx="9720072" cy="1499616"/>
          </a:xfrm>
        </p:spPr>
        <p:txBody>
          <a:bodyPr/>
          <a:lstStyle/>
          <a:p>
            <a:r>
              <a:rPr lang="en-US" dirty="0"/>
              <a:t>Linking to physical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31273" y="1650670"/>
            <a:ext cx="8597734" cy="4867221"/>
          </a:xfrm>
        </p:spPr>
        <p:txBody>
          <a:bodyPr>
            <a:normAutofit/>
          </a:bodyPr>
          <a:lstStyle/>
          <a:p>
            <a:r>
              <a:rPr lang="en-US" dirty="0"/>
              <a:t>When referring to this dimension, it is useful to think about how to use examples of physical health and wellbeing in an answer, as this demonstrates that you are making a clear link to the dimension. </a:t>
            </a:r>
          </a:p>
          <a:p>
            <a:r>
              <a:rPr lang="en-US" dirty="0"/>
              <a:t>For this and the other four dimensions, we will consider how attending school and participating in the workforce can promote each.</a:t>
            </a:r>
          </a:p>
          <a:p>
            <a:r>
              <a:rPr lang="en-US" b="1" dirty="0"/>
              <a:t>Attending school: </a:t>
            </a:r>
            <a:r>
              <a:rPr lang="en-US" dirty="0"/>
              <a:t>At school students are likely to participate in physical education classes where they have the opportunity to be active and improve their fitness levels.</a:t>
            </a:r>
          </a:p>
          <a:p>
            <a:r>
              <a:rPr lang="en-US" b="1" dirty="0"/>
              <a:t>Participating in the workforce: </a:t>
            </a:r>
            <a:r>
              <a:rPr lang="en-US" dirty="0"/>
              <a:t>people’s employers may offer free annual health check-ups or the opportunity to be vaccinated for free from common conditions such as the flu. This can help to detect and prevent health conditions, therefore helping to reduce levels of disease and illness.</a:t>
            </a:r>
          </a:p>
        </p:txBody>
      </p:sp>
      <p:pic>
        <p:nvPicPr>
          <p:cNvPr id="1026" name="Picture 2" descr="Free Photo of Person Running on Dirt Road Stock Photo">
            <a:extLst>
              <a:ext uri="{FF2B5EF4-FFF2-40B4-BE49-F238E27FC236}">
                <a16:creationId xmlns:a16="http://schemas.microsoft.com/office/drawing/2014/main" id="{23755002-DBB1-F44E-C197-161F13920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297" y="1947553"/>
            <a:ext cx="1999805" cy="24997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86CF87A-8940-169A-98D9-DA2C1837EB3C}"/>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F255D0DF-EE15-6F21-29A9-5B40FCE3F71E}"/>
              </a:ext>
            </a:extLst>
          </p:cNvPr>
          <p:cNvSpPr>
            <a:spLocks noGrp="1"/>
          </p:cNvSpPr>
          <p:nvPr>
            <p:ph type="sldNum" sz="quarter" idx="12"/>
          </p:nvPr>
        </p:nvSpPr>
        <p:spPr/>
        <p:txBody>
          <a:bodyPr/>
          <a:lstStyle/>
          <a:p>
            <a:fld id="{BE15108C-154A-4A5A-9C05-91A49A422BA7}" type="slidenum">
              <a:rPr lang="en-US" smtClean="0"/>
              <a:pPr/>
              <a:t>18</a:t>
            </a:fld>
            <a:endParaRPr lang="en-US" dirty="0"/>
          </a:p>
        </p:txBody>
      </p:sp>
    </p:spTree>
    <p:extLst>
      <p:ext uri="{BB962C8B-B14F-4D97-AF65-F5344CB8AC3E}">
        <p14:creationId xmlns:p14="http://schemas.microsoft.com/office/powerpoint/2010/main" val="256642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first row </a:t>
            </a:r>
            <a:r>
              <a:rPr lang="en-US" dirty="0"/>
              <a:t>of the table in your booklet regarding how the physical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7AB0DA01-23E6-F603-2DC7-072347B90E82}"/>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29A8293D-0022-3DDC-CB4D-8A2B9F99C967}"/>
              </a:ext>
            </a:extLst>
          </p:cNvPr>
          <p:cNvSpPr>
            <a:spLocks noGrp="1"/>
          </p:cNvSpPr>
          <p:nvPr>
            <p:ph type="sldNum" sz="quarter" idx="12"/>
          </p:nvPr>
        </p:nvSpPr>
        <p:spPr/>
        <p:txBody>
          <a:bodyPr/>
          <a:lstStyle/>
          <a:p>
            <a:fld id="{BE15108C-154A-4A5A-9C05-91A49A422BA7}" type="slidenum">
              <a:rPr lang="en-US" smtClean="0"/>
              <a:pPr/>
              <a:t>19</a:t>
            </a:fld>
            <a:endParaRPr lang="en-US" dirty="0"/>
          </a:p>
        </p:txBody>
      </p:sp>
      <p:pic>
        <p:nvPicPr>
          <p:cNvPr id="7" name="Picture 6" descr="A white and green chart&#10;&#10;Description automatically generated with medium confidence">
            <a:extLst>
              <a:ext uri="{FF2B5EF4-FFF2-40B4-BE49-F238E27FC236}">
                <a16:creationId xmlns:a16="http://schemas.microsoft.com/office/drawing/2014/main" id="{9B88E7DA-0802-C5DC-1F7C-747485811026}"/>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4446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p:txBody>
          <a:bodyPr/>
          <a:lstStyle/>
          <a:p>
            <a:r>
              <a:rPr lang="en-US" dirty="0"/>
              <a:t>What will I study in this subject?</a:t>
            </a:r>
          </a:p>
        </p:txBody>
      </p:sp>
      <p:sp>
        <p:nvSpPr>
          <p:cNvPr id="3" name="Content Placeholder 2">
            <a:extLst>
              <a:ext uri="{FF2B5EF4-FFF2-40B4-BE49-F238E27FC236}">
                <a16:creationId xmlns:a16="http://schemas.microsoft.com/office/drawing/2014/main" id="{58118A1C-180D-4D31-671C-D2FC9137C484}"/>
              </a:ext>
            </a:extLst>
          </p:cNvPr>
          <p:cNvSpPr>
            <a:spLocks noGrp="1"/>
          </p:cNvSpPr>
          <p:nvPr>
            <p:ph idx="1"/>
          </p:nvPr>
        </p:nvSpPr>
        <p:spPr>
          <a:xfrm>
            <a:off x="653143" y="1864427"/>
            <a:ext cx="7275374" cy="4892632"/>
          </a:xfrm>
        </p:spPr>
        <p:txBody>
          <a:bodyPr>
            <a:normAutofit/>
          </a:bodyPr>
          <a:lstStyle/>
          <a:p>
            <a:pPr algn="ctr"/>
            <a:r>
              <a:rPr lang="en-AU" sz="2800" b="1" dirty="0">
                <a:latin typeface="Tw Cen MT" panose="020B0602020104020603" pitchFamily="34" charset="77"/>
                <a:cs typeface="Times New Roman" panose="02020603050405020304" pitchFamily="18" charset="0"/>
              </a:rPr>
              <a:t>Unit 1: Understanding health and wellbeing </a:t>
            </a:r>
          </a:p>
          <a:p>
            <a:pPr algn="ctr"/>
            <a:r>
              <a:rPr lang="en-AU" dirty="0"/>
              <a:t>This unit delves into health and wellbeing as a concept and explores varied and evolving perspectives and definitions, including those of youth and Aboriginal and Torres Strait Islander Peoples. Students investigate the World Health Organization (WHO) prerequisites for health as well as factors that influence health attitudes, beliefs and practices. Students explore the indicators used to measure and evaluate health status and they build their health literacy by interpreting and using data in a research investigation into one youth health focus area. Finally, they spend time exploring food and nutrition as foundations for good health.</a:t>
            </a:r>
          </a:p>
          <a:p>
            <a:pPr algn="ctr"/>
            <a:endParaRPr lang="en-AU" dirty="0"/>
          </a:p>
        </p:txBody>
      </p:sp>
      <p:sp>
        <p:nvSpPr>
          <p:cNvPr id="4" name="Footer Placeholder 3">
            <a:extLst>
              <a:ext uri="{FF2B5EF4-FFF2-40B4-BE49-F238E27FC236}">
                <a16:creationId xmlns:a16="http://schemas.microsoft.com/office/drawing/2014/main" id="{5F8F4CE4-136F-53C9-EAAB-7351AA512519}"/>
              </a:ext>
            </a:extLst>
          </p:cNvPr>
          <p:cNvSpPr>
            <a:spLocks noGrp="1"/>
          </p:cNvSpPr>
          <p:nvPr>
            <p:ph type="ftr" sz="quarter" idx="11"/>
          </p:nvPr>
        </p:nvSpPr>
        <p:spPr/>
        <p:txBody>
          <a:bodyPr/>
          <a:lstStyle/>
          <a:p>
            <a:r>
              <a:rPr lang="en-US"/>
              <a:t>© Health Resources Hub (HRH) 2024 </a:t>
            </a:r>
            <a:endParaRPr lang="en-US" dirty="0"/>
          </a:p>
        </p:txBody>
      </p:sp>
      <p:sp>
        <p:nvSpPr>
          <p:cNvPr id="6" name="Slide Number Placeholder 5">
            <a:extLst>
              <a:ext uri="{FF2B5EF4-FFF2-40B4-BE49-F238E27FC236}">
                <a16:creationId xmlns:a16="http://schemas.microsoft.com/office/drawing/2014/main" id="{AAEC151C-AB62-9E84-7F3A-7E8F16F5D810}"/>
              </a:ext>
            </a:extLst>
          </p:cNvPr>
          <p:cNvSpPr>
            <a:spLocks noGrp="1"/>
          </p:cNvSpPr>
          <p:nvPr>
            <p:ph type="sldNum" sz="quarter" idx="12"/>
          </p:nvPr>
        </p:nvSpPr>
        <p:spPr/>
        <p:txBody>
          <a:bodyPr/>
          <a:lstStyle/>
          <a:p>
            <a:fld id="{BE15108C-154A-4A5A-9C05-91A49A422BA7}" type="slidenum">
              <a:rPr lang="en-US" smtClean="0"/>
              <a:pPr/>
              <a:t>2</a:t>
            </a:fld>
            <a:endParaRPr lang="en-US" dirty="0"/>
          </a:p>
        </p:txBody>
      </p:sp>
      <p:pic>
        <p:nvPicPr>
          <p:cNvPr id="2052" name="Picture 4" descr="Free Sliced Fruits on Tray Stock Photo">
            <a:extLst>
              <a:ext uri="{FF2B5EF4-FFF2-40B4-BE49-F238E27FC236}">
                <a16:creationId xmlns:a16="http://schemas.microsoft.com/office/drawing/2014/main" id="{AD17DD78-59C6-AEBD-DFDA-30BB97EBE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445" y="3934739"/>
            <a:ext cx="2978556" cy="22339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Woman Joggling Soccer Ball Stock Photo">
            <a:extLst>
              <a:ext uri="{FF2B5EF4-FFF2-40B4-BE49-F238E27FC236}">
                <a16:creationId xmlns:a16="http://schemas.microsoft.com/office/drawing/2014/main" id="{200EF608-9A75-DD9A-A675-4387FC7C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142" y="212816"/>
            <a:ext cx="2233016" cy="33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4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social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12519" y="1781299"/>
            <a:ext cx="8051471" cy="4595750"/>
          </a:xfrm>
        </p:spPr>
        <p:txBody>
          <a:bodyPr>
            <a:normAutofit/>
          </a:bodyPr>
          <a:lstStyle/>
          <a:p>
            <a:r>
              <a:rPr lang="en-AU" dirty="0"/>
              <a:t>Description: Social health and wellbeing relates to the ability to form meaningful and satisfying relationships with others and the ability to manage or adapt appropriately to different social situations. </a:t>
            </a:r>
          </a:p>
          <a:p>
            <a:r>
              <a:rPr lang="en-AU" dirty="0"/>
              <a:t>Social health and wellbeing also includes the level of support provided by family and within a community to ensure that every person has equal opportunity to function as a contributing member of the society. </a:t>
            </a:r>
          </a:p>
          <a:p>
            <a:r>
              <a:rPr lang="en-AU" dirty="0"/>
              <a:t>Social health and wellbeing is supported by strong communication skills, empathy for others and a sense of personal accountability.</a:t>
            </a:r>
          </a:p>
          <a:p>
            <a:r>
              <a:rPr lang="en-AU" dirty="0"/>
              <a:t>On the next slide, the examples of the social dimension of health and wellbeing demonstrate characteristics or ‘key phrases’ that you include in your answers when making links to social health and wellbeing.</a:t>
            </a:r>
          </a:p>
          <a:p>
            <a:endParaRPr lang="en-US" dirty="0"/>
          </a:p>
        </p:txBody>
      </p:sp>
      <p:pic>
        <p:nvPicPr>
          <p:cNvPr id="3074" name="Picture 2" descr="Free Woman Standing in the Balcony While Holding a Mug Stock Photo">
            <a:extLst>
              <a:ext uri="{FF2B5EF4-FFF2-40B4-BE49-F238E27FC236}">
                <a16:creationId xmlns:a16="http://schemas.microsoft.com/office/drawing/2014/main" id="{9CA14EE3-EA9A-5F2E-A7F6-3B1D0D427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768" y="1959428"/>
            <a:ext cx="2584863" cy="38772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314203F-2DEA-1CEE-92EB-A333BDBDCEC3}"/>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69B92A60-AD61-2F6C-2582-F1110C19406E}"/>
              </a:ext>
            </a:extLst>
          </p:cNvPr>
          <p:cNvSpPr>
            <a:spLocks noGrp="1"/>
          </p:cNvSpPr>
          <p:nvPr>
            <p:ph type="sldNum" sz="quarter" idx="12"/>
          </p:nvPr>
        </p:nvSpPr>
        <p:spPr/>
        <p:txBody>
          <a:bodyPr/>
          <a:lstStyle/>
          <a:p>
            <a:fld id="{BE15108C-154A-4A5A-9C05-91A49A422BA7}" type="slidenum">
              <a:rPr lang="en-US" smtClean="0"/>
              <a:pPr/>
              <a:t>20</a:t>
            </a:fld>
            <a:endParaRPr lang="en-US" dirty="0"/>
          </a:p>
        </p:txBody>
      </p:sp>
    </p:spTree>
    <p:extLst>
      <p:ext uri="{BB962C8B-B14F-4D97-AF65-F5344CB8AC3E}">
        <p14:creationId xmlns:p14="http://schemas.microsoft.com/office/powerpoint/2010/main" val="94344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45394" y="267195"/>
            <a:ext cx="9720072" cy="1499616"/>
          </a:xfrm>
        </p:spPr>
        <p:txBody>
          <a:bodyPr/>
          <a:lstStyle/>
          <a:p>
            <a:r>
              <a:rPr lang="en-US" dirty="0"/>
              <a:t>What are examples of the social dimension of health and wellbeing?</a:t>
            </a:r>
          </a:p>
        </p:txBody>
      </p:sp>
      <p:graphicFrame>
        <p:nvGraphicFramePr>
          <p:cNvPr id="3" name="Diagram 2">
            <a:extLst>
              <a:ext uri="{FF2B5EF4-FFF2-40B4-BE49-F238E27FC236}">
                <a16:creationId xmlns:a16="http://schemas.microsoft.com/office/drawing/2014/main" id="{DFDE5EF1-DC03-3672-1669-518765F68F14}"/>
              </a:ext>
            </a:extLst>
          </p:cNvPr>
          <p:cNvGraphicFramePr/>
          <p:nvPr>
            <p:extLst>
              <p:ext uri="{D42A27DB-BD31-4B8C-83A1-F6EECF244321}">
                <p14:modId xmlns:p14="http://schemas.microsoft.com/office/powerpoint/2010/main" val="3518235206"/>
              </p:ext>
            </p:extLst>
          </p:nvPr>
        </p:nvGraphicFramePr>
        <p:xfrm>
          <a:off x="2861953" y="1543793"/>
          <a:ext cx="6305798" cy="504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496A3FD-382A-86CC-B44D-D0E1D7B5F460}"/>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4DA86882-5BB0-A6DE-9960-9A60198BF0BE}"/>
              </a:ext>
            </a:extLst>
          </p:cNvPr>
          <p:cNvSpPr>
            <a:spLocks noGrp="1"/>
          </p:cNvSpPr>
          <p:nvPr>
            <p:ph type="sldNum" sz="quarter" idx="12"/>
          </p:nvPr>
        </p:nvSpPr>
        <p:spPr/>
        <p:txBody>
          <a:bodyPr/>
          <a:lstStyle/>
          <a:p>
            <a:fld id="{BE15108C-154A-4A5A-9C05-91A49A422BA7}" type="slidenum">
              <a:rPr lang="en-US" smtClean="0"/>
              <a:pPr/>
              <a:t>21</a:t>
            </a:fld>
            <a:endParaRPr lang="en-US" dirty="0"/>
          </a:p>
        </p:txBody>
      </p:sp>
    </p:spTree>
    <p:extLst>
      <p:ext uri="{BB962C8B-B14F-4D97-AF65-F5344CB8AC3E}">
        <p14:creationId xmlns:p14="http://schemas.microsoft.com/office/powerpoint/2010/main" val="17694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94695" y="152537"/>
            <a:ext cx="9720072" cy="1499616"/>
          </a:xfrm>
        </p:spPr>
        <p:txBody>
          <a:bodyPr/>
          <a:lstStyle/>
          <a:p>
            <a:r>
              <a:rPr lang="en-US" dirty="0"/>
              <a:t>What are examples of the social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412335394"/>
              </p:ext>
            </p:extLst>
          </p:nvPr>
        </p:nvGraphicFramePr>
        <p:xfrm>
          <a:off x="106324" y="2484800"/>
          <a:ext cx="11959005" cy="4220663"/>
        </p:xfrm>
        <a:graphic>
          <a:graphicData uri="http://schemas.openxmlformats.org/drawingml/2006/table">
            <a:tbl>
              <a:tblPr firstRow="1" bandRow="1">
                <a:tableStyleId>{5C22544A-7EE6-4342-B048-85BDC9FD1C3A}</a:tableStyleId>
              </a:tblPr>
              <a:tblGrid>
                <a:gridCol w="1318421">
                  <a:extLst>
                    <a:ext uri="{9D8B030D-6E8A-4147-A177-3AD203B41FA5}">
                      <a16:colId xmlns:a16="http://schemas.microsoft.com/office/drawing/2014/main" val="3789274896"/>
                    </a:ext>
                  </a:extLst>
                </a:gridCol>
                <a:gridCol w="2957093">
                  <a:extLst>
                    <a:ext uri="{9D8B030D-6E8A-4147-A177-3AD203B41FA5}">
                      <a16:colId xmlns:a16="http://schemas.microsoft.com/office/drawing/2014/main" val="1378946718"/>
                    </a:ext>
                  </a:extLst>
                </a:gridCol>
                <a:gridCol w="2532965">
                  <a:extLst>
                    <a:ext uri="{9D8B030D-6E8A-4147-A177-3AD203B41FA5}">
                      <a16:colId xmlns:a16="http://schemas.microsoft.com/office/drawing/2014/main" val="3837514769"/>
                    </a:ext>
                  </a:extLst>
                </a:gridCol>
                <a:gridCol w="2609801">
                  <a:extLst>
                    <a:ext uri="{9D8B030D-6E8A-4147-A177-3AD203B41FA5}">
                      <a16:colId xmlns:a16="http://schemas.microsoft.com/office/drawing/2014/main" val="2052607464"/>
                    </a:ext>
                  </a:extLst>
                </a:gridCol>
                <a:gridCol w="2540725">
                  <a:extLst>
                    <a:ext uri="{9D8B030D-6E8A-4147-A177-3AD203B41FA5}">
                      <a16:colId xmlns:a16="http://schemas.microsoft.com/office/drawing/2014/main" val="3748582718"/>
                    </a:ext>
                  </a:extLst>
                </a:gridCol>
              </a:tblGrid>
              <a:tr h="1095003">
                <a:tc>
                  <a:txBody>
                    <a:bodyPr/>
                    <a:lstStyle/>
                    <a:p>
                      <a:endParaRPr lang="en-US" dirty="0"/>
                    </a:p>
                  </a:txBody>
                  <a:tcPr>
                    <a:solidFill>
                      <a:srgbClr val="FFC000"/>
                    </a:solidFill>
                  </a:tcPr>
                </a:tc>
                <a:tc>
                  <a:txBody>
                    <a:bodyPr/>
                    <a:lstStyle/>
                    <a:p>
                      <a:r>
                        <a:rPr lang="en-US" dirty="0"/>
                        <a:t>Network of family and friend</a:t>
                      </a:r>
                    </a:p>
                  </a:txBody>
                  <a:tcPr>
                    <a:solidFill>
                      <a:srgbClr val="FFC000"/>
                    </a:solidFill>
                  </a:tcPr>
                </a:tc>
                <a:tc>
                  <a:txBody>
                    <a:bodyPr/>
                    <a:lstStyle/>
                    <a:p>
                      <a:r>
                        <a:rPr lang="en-US" dirty="0"/>
                        <a:t>Ability to clearly communicate with others</a:t>
                      </a:r>
                    </a:p>
                  </a:txBody>
                  <a:tcPr>
                    <a:solidFill>
                      <a:srgbClr val="FFC000"/>
                    </a:solidFill>
                  </a:tcPr>
                </a:tc>
                <a:tc>
                  <a:txBody>
                    <a:bodyPr/>
                    <a:lstStyle/>
                    <a:p>
                      <a:r>
                        <a:rPr lang="en-US" dirty="0"/>
                        <a:t>Ability to develop and maintain relationships</a:t>
                      </a:r>
                    </a:p>
                  </a:txBody>
                  <a:tcPr>
                    <a:solidFill>
                      <a:srgbClr val="FFC000"/>
                    </a:solidFill>
                  </a:tcPr>
                </a:tc>
                <a:tc>
                  <a:txBody>
                    <a:bodyPr/>
                    <a:lstStyle/>
                    <a:p>
                      <a:r>
                        <a:rPr lang="en-US" dirty="0"/>
                        <a:t>Contributions to social groups and the community</a:t>
                      </a:r>
                    </a:p>
                  </a:txBody>
                  <a:tcPr>
                    <a:solidFill>
                      <a:srgbClr val="FFC000"/>
                    </a:solidFill>
                  </a:tcPr>
                </a:tc>
                <a:extLst>
                  <a:ext uri="{0D108BD9-81ED-4DB2-BD59-A6C34878D82A}">
                    <a16:rowId xmlns:a16="http://schemas.microsoft.com/office/drawing/2014/main" val="3190724805"/>
                  </a:ext>
                </a:extLst>
              </a:tr>
              <a:tr h="3125660">
                <a:tc>
                  <a:txBody>
                    <a:bodyPr/>
                    <a:lstStyle/>
                    <a:p>
                      <a:r>
                        <a:rPr lang="en-US" dirty="0"/>
                        <a:t>How does this example relate to the social dimension of health and wellbeing?</a:t>
                      </a:r>
                    </a:p>
                  </a:txBody>
                  <a:tcPr>
                    <a:solidFill>
                      <a:srgbClr val="FFC000"/>
                    </a:solidFill>
                  </a:tcPr>
                </a:tc>
                <a:tc>
                  <a:txBody>
                    <a:bodyPr/>
                    <a:lstStyle/>
                    <a:p>
                      <a:r>
                        <a:rPr lang="en-US" sz="1600" dirty="0"/>
                        <a:t>The family and friends of an individual are often the most formative people in one’s life. These are the individuals we generally speak to most often and have many of our closest and most loving relationships with. Therefore, this network heavily impacts the development of our communication skills and ability to develop and maintain relationships with others.</a:t>
                      </a:r>
                    </a:p>
                  </a:txBody>
                  <a:tcPr>
                    <a:solidFill>
                      <a:srgbClr val="FFC000">
                        <a:alpha val="29086"/>
                      </a:srgbClr>
                    </a:solidFill>
                  </a:tcPr>
                </a:tc>
                <a:tc>
                  <a:txBody>
                    <a:bodyPr/>
                    <a:lstStyle/>
                    <a:p>
                      <a:r>
                        <a:rPr lang="en-US" sz="1600" dirty="0"/>
                        <a:t>Being able to express our ideas and tell someone what we are thinking and feeling is important to developing and maintaining relationships. Effective communication can also help us to contribute to society through employment and social participation.</a:t>
                      </a:r>
                    </a:p>
                  </a:txBody>
                  <a:tcPr>
                    <a:solidFill>
                      <a:srgbClr val="FFC000">
                        <a:alpha val="29086"/>
                      </a:srgbClr>
                    </a:solidFill>
                  </a:tcPr>
                </a:tc>
                <a:tc>
                  <a:txBody>
                    <a:bodyPr/>
                    <a:lstStyle/>
                    <a:p>
                      <a:r>
                        <a:rPr lang="en-US" sz="1600" dirty="0"/>
                        <a:t>There is a wide range of types of relationships, whether they be family, professional or intimate. Our ability to move between and maintain various relationships helps to sustain us and bring fulfillment to different aspects of our life and gives us the opportunity to communicate and express ourselves in different ways.</a:t>
                      </a:r>
                    </a:p>
                  </a:txBody>
                  <a:tcPr>
                    <a:solidFill>
                      <a:srgbClr val="FFC000">
                        <a:alpha val="29086"/>
                      </a:srgbClr>
                    </a:solidFill>
                  </a:tcPr>
                </a:tc>
                <a:tc>
                  <a:txBody>
                    <a:bodyPr/>
                    <a:lstStyle/>
                    <a:p>
                      <a:r>
                        <a:rPr lang="en-US" sz="1600" dirty="0"/>
                        <a:t>Social groups may include parent groups or sport teams. By participating in such groups we can interact with a wide range of people and learn to communicate in varied and complex ways. These groups can lead to us making and sustaining new friendships and relationships.</a:t>
                      </a:r>
                    </a:p>
                  </a:txBody>
                  <a:tcPr>
                    <a:solidFill>
                      <a:srgbClr val="FFC000">
                        <a:alpha val="29086"/>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94695" y="1548384"/>
            <a:ext cx="10493868" cy="1152287"/>
          </a:xfrm>
        </p:spPr>
        <p:txBody>
          <a:bodyPr>
            <a:normAutofit/>
          </a:bodyPr>
          <a:lstStyle/>
          <a:p>
            <a:r>
              <a:rPr lang="en-US" dirty="0"/>
              <a:t>In the table below we will explore in more detail some of the examples of the social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447D0C91-2071-1CDE-AFAB-9BA5EEB98FA1}"/>
              </a:ext>
            </a:extLst>
          </p:cNvPr>
          <p:cNvSpPr>
            <a:spLocks noGrp="1"/>
          </p:cNvSpPr>
          <p:nvPr>
            <p:ph type="ftr" sz="quarter" idx="11"/>
          </p:nvPr>
        </p:nvSpPr>
        <p:spPr/>
        <p:txBody>
          <a:bodyPr/>
          <a:lstStyle/>
          <a:p>
            <a:r>
              <a:rPr lang="en-US"/>
              <a:t>© Health Resources Hub (HRH) 2024 </a:t>
            </a:r>
            <a:endParaRPr lang="en-US" dirty="0"/>
          </a:p>
        </p:txBody>
      </p:sp>
      <p:sp>
        <p:nvSpPr>
          <p:cNvPr id="4" name="Slide Number Placeholder 3">
            <a:extLst>
              <a:ext uri="{FF2B5EF4-FFF2-40B4-BE49-F238E27FC236}">
                <a16:creationId xmlns:a16="http://schemas.microsoft.com/office/drawing/2014/main" id="{5FB521B9-5C6E-A47D-4699-AFF54A957A91}"/>
              </a:ext>
            </a:extLst>
          </p:cNvPr>
          <p:cNvSpPr>
            <a:spLocks noGrp="1"/>
          </p:cNvSpPr>
          <p:nvPr>
            <p:ph type="sldNum" sz="quarter" idx="12"/>
          </p:nvPr>
        </p:nvSpPr>
        <p:spPr/>
        <p:txBody>
          <a:bodyPr/>
          <a:lstStyle/>
          <a:p>
            <a:fld id="{BE15108C-154A-4A5A-9C05-91A49A422BA7}" type="slidenum">
              <a:rPr lang="en-US" smtClean="0"/>
              <a:pPr/>
              <a:t>22</a:t>
            </a:fld>
            <a:endParaRPr lang="en-US" dirty="0"/>
          </a:p>
        </p:txBody>
      </p:sp>
    </p:spTree>
    <p:extLst>
      <p:ext uri="{BB962C8B-B14F-4D97-AF65-F5344CB8AC3E}">
        <p14:creationId xmlns:p14="http://schemas.microsoft.com/office/powerpoint/2010/main" val="384890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800677" y="407086"/>
            <a:ext cx="9720072" cy="1499616"/>
          </a:xfrm>
        </p:spPr>
        <p:txBody>
          <a:bodyPr/>
          <a:lstStyle/>
          <a:p>
            <a:r>
              <a:rPr lang="en-US" dirty="0"/>
              <a:t>Linking to social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12518" y="1698171"/>
            <a:ext cx="8502733" cy="4842906"/>
          </a:xfrm>
        </p:spPr>
        <p:txBody>
          <a:bodyPr>
            <a:normAutofit/>
          </a:bodyPr>
          <a:lstStyle/>
          <a:p>
            <a:r>
              <a:rPr lang="en-US" dirty="0"/>
              <a:t>When referring to this dimension, it is useful to think about how to use examples of social health and wellbeing in an answer, as this demonstrates that you are making a clear link to the dimension. </a:t>
            </a:r>
          </a:p>
          <a:p>
            <a:r>
              <a:rPr lang="en-US" dirty="0"/>
              <a:t>As with the previous dimension, we will consider how attending school and participating in the workforce can promote this dimension.</a:t>
            </a:r>
          </a:p>
          <a:p>
            <a:r>
              <a:rPr lang="en-US" b="1" dirty="0"/>
              <a:t>Attending school: </a:t>
            </a:r>
            <a:r>
              <a:rPr lang="en-US" dirty="0"/>
              <a:t>young people have the opportunity to spend time with their friends during the day, allowing them to build and maintain satisfying and meaningful relationships.</a:t>
            </a:r>
            <a:endParaRPr lang="en-US" b="1" dirty="0"/>
          </a:p>
          <a:p>
            <a:r>
              <a:rPr lang="en-US" b="1" dirty="0"/>
              <a:t>Participating in the workforce: </a:t>
            </a:r>
            <a:r>
              <a:rPr lang="en-US" dirty="0"/>
              <a:t>as part of being employed, skills such as verbal and non-verbal communication are likely to be developed, improving the ability to communicate effectively.</a:t>
            </a:r>
          </a:p>
          <a:p>
            <a:endParaRPr lang="en-US" dirty="0"/>
          </a:p>
        </p:txBody>
      </p:sp>
      <p:pic>
        <p:nvPicPr>
          <p:cNvPr id="4098" name="Picture 2" descr="Free Photo Of People Near Wooden Table Stock Photo">
            <a:extLst>
              <a:ext uri="{FF2B5EF4-FFF2-40B4-BE49-F238E27FC236}">
                <a16:creationId xmlns:a16="http://schemas.microsoft.com/office/drawing/2014/main" id="{FE03A2ED-FFA7-23AF-37E4-7CAE11021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402" y="2113808"/>
            <a:ext cx="2815598" cy="18751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959FC96-86B6-C957-C785-B7E08019AA68}"/>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E82EC1D5-BAFB-1D3A-B8D7-1465DB398045}"/>
              </a:ext>
            </a:extLst>
          </p:cNvPr>
          <p:cNvSpPr>
            <a:spLocks noGrp="1"/>
          </p:cNvSpPr>
          <p:nvPr>
            <p:ph type="sldNum" sz="quarter" idx="12"/>
          </p:nvPr>
        </p:nvSpPr>
        <p:spPr/>
        <p:txBody>
          <a:bodyPr/>
          <a:lstStyle/>
          <a:p>
            <a:fld id="{BE15108C-154A-4A5A-9C05-91A49A422BA7}" type="slidenum">
              <a:rPr lang="en-US" smtClean="0"/>
              <a:pPr/>
              <a:t>23</a:t>
            </a:fld>
            <a:endParaRPr lang="en-US" dirty="0"/>
          </a:p>
        </p:txBody>
      </p:sp>
    </p:spTree>
    <p:extLst>
      <p:ext uri="{BB962C8B-B14F-4D97-AF65-F5344CB8AC3E}">
        <p14:creationId xmlns:p14="http://schemas.microsoft.com/office/powerpoint/2010/main" val="352524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second row </a:t>
            </a:r>
            <a:r>
              <a:rPr lang="en-US" dirty="0"/>
              <a:t>of the table in your booklet regarding how the social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1AEDD6A3-E52B-2F05-1CB4-EB6E408CA8B9}"/>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325DCAE6-46A7-4EB5-93CF-91BC9E2553E7}"/>
              </a:ext>
            </a:extLst>
          </p:cNvPr>
          <p:cNvSpPr>
            <a:spLocks noGrp="1"/>
          </p:cNvSpPr>
          <p:nvPr>
            <p:ph type="sldNum" sz="quarter" idx="12"/>
          </p:nvPr>
        </p:nvSpPr>
        <p:spPr/>
        <p:txBody>
          <a:bodyPr/>
          <a:lstStyle/>
          <a:p>
            <a:fld id="{BE15108C-154A-4A5A-9C05-91A49A422BA7}" type="slidenum">
              <a:rPr lang="en-US" smtClean="0"/>
              <a:pPr/>
              <a:t>24</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94FE7D56-8C43-0180-78F3-722F5DA7CCF0}"/>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322405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mental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93174"/>
            <a:ext cx="7564582" cy="4322618"/>
          </a:xfrm>
        </p:spPr>
        <p:txBody>
          <a:bodyPr>
            <a:normAutofit lnSpcReduction="10000"/>
          </a:bodyPr>
          <a:lstStyle/>
          <a:p>
            <a:r>
              <a:rPr lang="en-AU" sz="2400" dirty="0"/>
              <a:t>Description: Mental health is the current state of wellbeing relating to the mind or brain and it relates to the ability to think and process information. A mentally healthy brain enables an individual to positively form opinions, make decisions and use logic. </a:t>
            </a:r>
          </a:p>
          <a:p>
            <a:r>
              <a:rPr lang="en-AU" sz="2400" dirty="0"/>
              <a:t>Mental health is about the wellness of the mind rather than illness. Mental health is associated with low levels of stress and anxiety, positive self-esteem, as well as a sense of confidence and optimism.</a:t>
            </a:r>
          </a:p>
          <a:p>
            <a:r>
              <a:rPr lang="en-AU" sz="2400" dirty="0"/>
              <a:t>On the next slide, the examples of the mental dimension of health and wellbeing demonstrate characteristics or ‘key phrases’ that you include in your answers when making links to mental health and wellbeing.</a:t>
            </a:r>
          </a:p>
          <a:p>
            <a:endParaRPr lang="en-US" dirty="0"/>
          </a:p>
        </p:txBody>
      </p:sp>
      <p:pic>
        <p:nvPicPr>
          <p:cNvPr id="5122" name="Picture 2" descr="Free Man Standing Infront of White Board Stock Photo">
            <a:extLst>
              <a:ext uri="{FF2B5EF4-FFF2-40B4-BE49-F238E27FC236}">
                <a16:creationId xmlns:a16="http://schemas.microsoft.com/office/drawing/2014/main" id="{95AB7DDC-C98B-6E86-5EBC-BE1ED1CD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710" y="1967180"/>
            <a:ext cx="2975004" cy="19873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F06070E-6A18-4A28-1EC7-C9CCF206B39E}"/>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FF754274-3C8B-0F76-4960-E81804E5E42A}"/>
              </a:ext>
            </a:extLst>
          </p:cNvPr>
          <p:cNvSpPr>
            <a:spLocks noGrp="1"/>
          </p:cNvSpPr>
          <p:nvPr>
            <p:ph type="sldNum" sz="quarter" idx="12"/>
          </p:nvPr>
        </p:nvSpPr>
        <p:spPr/>
        <p:txBody>
          <a:bodyPr/>
          <a:lstStyle/>
          <a:p>
            <a:fld id="{BE15108C-154A-4A5A-9C05-91A49A422BA7}" type="slidenum">
              <a:rPr lang="en-US" smtClean="0"/>
              <a:pPr/>
              <a:t>25</a:t>
            </a:fld>
            <a:endParaRPr lang="en-US" dirty="0"/>
          </a:p>
        </p:txBody>
      </p:sp>
    </p:spTree>
    <p:extLst>
      <p:ext uri="{BB962C8B-B14F-4D97-AF65-F5344CB8AC3E}">
        <p14:creationId xmlns:p14="http://schemas.microsoft.com/office/powerpoint/2010/main" val="351561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8" y="585216"/>
            <a:ext cx="10518688" cy="1499616"/>
          </a:xfrm>
        </p:spPr>
        <p:txBody>
          <a:bodyPr/>
          <a:lstStyle/>
          <a:p>
            <a:r>
              <a:rPr lang="en-US" dirty="0"/>
              <a:t>What are examples of the mental dimension of health and wellbeing?</a:t>
            </a:r>
          </a:p>
        </p:txBody>
      </p:sp>
      <p:graphicFrame>
        <p:nvGraphicFramePr>
          <p:cNvPr id="4" name="Diagram 3">
            <a:extLst>
              <a:ext uri="{FF2B5EF4-FFF2-40B4-BE49-F238E27FC236}">
                <a16:creationId xmlns:a16="http://schemas.microsoft.com/office/drawing/2014/main" id="{4AE4C4B5-DC9B-CF94-FA08-68266305DA7A}"/>
              </a:ext>
            </a:extLst>
          </p:cNvPr>
          <p:cNvGraphicFramePr/>
          <p:nvPr>
            <p:extLst>
              <p:ext uri="{D42A27DB-BD31-4B8C-83A1-F6EECF244321}">
                <p14:modId xmlns:p14="http://schemas.microsoft.com/office/powerpoint/2010/main" val="3380648932"/>
              </p:ext>
            </p:extLst>
          </p:nvPr>
        </p:nvGraphicFramePr>
        <p:xfrm>
          <a:off x="2078181" y="1888177"/>
          <a:ext cx="7205353" cy="4762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2C0D91E0-9984-77B0-D8BC-4BC99E1D8032}"/>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C8B65160-9B65-80C0-9648-7FF07AA7DD67}"/>
              </a:ext>
            </a:extLst>
          </p:cNvPr>
          <p:cNvSpPr>
            <a:spLocks noGrp="1"/>
          </p:cNvSpPr>
          <p:nvPr>
            <p:ph type="sldNum" sz="quarter" idx="12"/>
          </p:nvPr>
        </p:nvSpPr>
        <p:spPr/>
        <p:txBody>
          <a:bodyPr/>
          <a:lstStyle/>
          <a:p>
            <a:fld id="{BE15108C-154A-4A5A-9C05-91A49A422BA7}" type="slidenum">
              <a:rPr lang="en-US" smtClean="0"/>
              <a:pPr/>
              <a:t>26</a:t>
            </a:fld>
            <a:endParaRPr lang="en-US" dirty="0"/>
          </a:p>
        </p:txBody>
      </p:sp>
    </p:spTree>
    <p:extLst>
      <p:ext uri="{BB962C8B-B14F-4D97-AF65-F5344CB8AC3E}">
        <p14:creationId xmlns:p14="http://schemas.microsoft.com/office/powerpoint/2010/main" val="376514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04672" y="139982"/>
            <a:ext cx="9720072" cy="1499616"/>
          </a:xfrm>
        </p:spPr>
        <p:txBody>
          <a:bodyPr/>
          <a:lstStyle/>
          <a:p>
            <a:r>
              <a:rPr lang="en-US" dirty="0"/>
              <a:t>What are examples of the mental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1926830851"/>
              </p:ext>
            </p:extLst>
          </p:nvPr>
        </p:nvGraphicFramePr>
        <p:xfrm>
          <a:off x="158496" y="2314578"/>
          <a:ext cx="11875008" cy="4216851"/>
        </p:xfrm>
        <a:graphic>
          <a:graphicData uri="http://schemas.openxmlformats.org/drawingml/2006/table">
            <a:tbl>
              <a:tblPr firstRow="1" bandRow="1">
                <a:tableStyleId>{5C22544A-7EE6-4342-B048-85BDC9FD1C3A}</a:tableStyleId>
              </a:tblPr>
              <a:tblGrid>
                <a:gridCol w="1244458">
                  <a:extLst>
                    <a:ext uri="{9D8B030D-6E8A-4147-A177-3AD203B41FA5}">
                      <a16:colId xmlns:a16="http://schemas.microsoft.com/office/drawing/2014/main" val="3789274896"/>
                    </a:ext>
                  </a:extLst>
                </a:gridCol>
                <a:gridCol w="2400846">
                  <a:extLst>
                    <a:ext uri="{9D8B030D-6E8A-4147-A177-3AD203B41FA5}">
                      <a16:colId xmlns:a16="http://schemas.microsoft.com/office/drawing/2014/main" val="1378946718"/>
                    </a:ext>
                  </a:extLst>
                </a:gridCol>
                <a:gridCol w="3048104">
                  <a:extLst>
                    <a:ext uri="{9D8B030D-6E8A-4147-A177-3AD203B41FA5}">
                      <a16:colId xmlns:a16="http://schemas.microsoft.com/office/drawing/2014/main" val="3837514769"/>
                    </a:ext>
                  </a:extLst>
                </a:gridCol>
                <a:gridCol w="2658720">
                  <a:extLst>
                    <a:ext uri="{9D8B030D-6E8A-4147-A177-3AD203B41FA5}">
                      <a16:colId xmlns:a16="http://schemas.microsoft.com/office/drawing/2014/main" val="2052607464"/>
                    </a:ext>
                  </a:extLst>
                </a:gridCol>
                <a:gridCol w="2522880">
                  <a:extLst>
                    <a:ext uri="{9D8B030D-6E8A-4147-A177-3AD203B41FA5}">
                      <a16:colId xmlns:a16="http://schemas.microsoft.com/office/drawing/2014/main" val="3748582718"/>
                    </a:ext>
                  </a:extLst>
                </a:gridCol>
              </a:tblGrid>
              <a:tr h="1016451">
                <a:tc>
                  <a:txBody>
                    <a:bodyPr/>
                    <a:lstStyle/>
                    <a:p>
                      <a:endParaRPr lang="en-US" dirty="0"/>
                    </a:p>
                  </a:txBody>
                  <a:tcPr>
                    <a:solidFill>
                      <a:srgbClr val="FF0000"/>
                    </a:solidFill>
                  </a:tcPr>
                </a:tc>
                <a:tc>
                  <a:txBody>
                    <a:bodyPr/>
                    <a:lstStyle/>
                    <a:p>
                      <a:r>
                        <a:rPr lang="en-US" dirty="0"/>
                        <a:t>Level of anxiety and stress</a:t>
                      </a:r>
                    </a:p>
                  </a:txBody>
                  <a:tcPr>
                    <a:solidFill>
                      <a:srgbClr val="FF0000"/>
                    </a:solidFill>
                  </a:tcPr>
                </a:tc>
                <a:tc>
                  <a:txBody>
                    <a:bodyPr/>
                    <a:lstStyle/>
                    <a:p>
                      <a:r>
                        <a:rPr lang="en-US" dirty="0"/>
                        <a:t>Ability to think logically and problem solve</a:t>
                      </a:r>
                    </a:p>
                  </a:txBody>
                  <a:tcPr>
                    <a:solidFill>
                      <a:srgbClr val="FF0000"/>
                    </a:solidFill>
                  </a:tcPr>
                </a:tc>
                <a:tc>
                  <a:txBody>
                    <a:bodyPr/>
                    <a:lstStyle/>
                    <a:p>
                      <a:r>
                        <a:rPr lang="en-US" dirty="0"/>
                        <a:t>Level of self-esteem</a:t>
                      </a:r>
                    </a:p>
                  </a:txBody>
                  <a:tcPr>
                    <a:solidFill>
                      <a:srgbClr val="FF0000"/>
                    </a:solidFill>
                  </a:tcPr>
                </a:tc>
                <a:tc>
                  <a:txBody>
                    <a:bodyPr/>
                    <a:lstStyle/>
                    <a:p>
                      <a:r>
                        <a:rPr lang="en-US" dirty="0"/>
                        <a:t>Ability to reason and form opinions and make decisions</a:t>
                      </a:r>
                    </a:p>
                  </a:txBody>
                  <a:tcPr>
                    <a:solidFill>
                      <a:srgbClr val="FF0000"/>
                    </a:solidFill>
                  </a:tcPr>
                </a:tc>
                <a:extLst>
                  <a:ext uri="{0D108BD9-81ED-4DB2-BD59-A6C34878D82A}">
                    <a16:rowId xmlns:a16="http://schemas.microsoft.com/office/drawing/2014/main" val="3190724805"/>
                  </a:ext>
                </a:extLst>
              </a:tr>
              <a:tr h="2915469">
                <a:tc>
                  <a:txBody>
                    <a:bodyPr/>
                    <a:lstStyle/>
                    <a:p>
                      <a:r>
                        <a:rPr lang="en-US" dirty="0"/>
                        <a:t>How does this example relate to the mental dimension of health and wellbeing?</a:t>
                      </a:r>
                    </a:p>
                  </a:txBody>
                  <a:tcPr>
                    <a:solidFill>
                      <a:srgbClr val="FF0000"/>
                    </a:solidFill>
                  </a:tcPr>
                </a:tc>
                <a:tc>
                  <a:txBody>
                    <a:bodyPr/>
                    <a:lstStyle/>
                    <a:p>
                      <a:r>
                        <a:rPr lang="en-US" sz="1700" dirty="0"/>
                        <a:t>Low levels of stress and anxiety can help us to think clearly and make rational decision. With less worry, we can sleep and rest better, and this helps to keep our minds functioning clearly so that we can problem solve and reason.</a:t>
                      </a:r>
                    </a:p>
                  </a:txBody>
                  <a:tcPr>
                    <a:solidFill>
                      <a:srgbClr val="FF0000">
                        <a:alpha val="29000"/>
                      </a:srgbClr>
                    </a:solidFill>
                  </a:tcPr>
                </a:tc>
                <a:tc>
                  <a:txBody>
                    <a:bodyPr/>
                    <a:lstStyle/>
                    <a:p>
                      <a:r>
                        <a:rPr lang="en-US" sz="1700" dirty="0"/>
                        <a:t>When we are able to solve problems and think clearly, we are less likely to be stressed and are better able to manage the challenges that we encounter each day. This also helps us to engage in education or complete our job, which can then lead to outcomes such as earning an income, consequently reducing financial stress.</a:t>
                      </a:r>
                    </a:p>
                  </a:txBody>
                  <a:tcPr>
                    <a:solidFill>
                      <a:srgbClr val="FF0000">
                        <a:alpha val="29000"/>
                      </a:srgbClr>
                    </a:solidFill>
                  </a:tcPr>
                </a:tc>
                <a:tc>
                  <a:txBody>
                    <a:bodyPr/>
                    <a:lstStyle/>
                    <a:p>
                      <a:r>
                        <a:rPr lang="en-US" sz="1700" dirty="0"/>
                        <a:t>Self-esteem relates to our opinion of ourselves. A higher self-esteem increases the likelihood we will participate in challenging activities, as we are more likely to think we can be successful. This can then improve the skills we have to complete such tasks and increase our confidence.</a:t>
                      </a:r>
                    </a:p>
                  </a:txBody>
                  <a:tcPr>
                    <a:solidFill>
                      <a:srgbClr val="FF0000">
                        <a:alpha val="29000"/>
                      </a:srgbClr>
                    </a:solidFill>
                  </a:tcPr>
                </a:tc>
                <a:tc>
                  <a:txBody>
                    <a:bodyPr/>
                    <a:lstStyle/>
                    <a:p>
                      <a:r>
                        <a:rPr lang="en-US" sz="1700" dirty="0"/>
                        <a:t>Being able to consider information and make reasoned decision indicates that we are able to think and that our brain in functioning well. This can also improve our ability to engage in education and work, which can lead to the development of new skills and increase our self-esteem and confidence.</a:t>
                      </a:r>
                    </a:p>
                  </a:txBody>
                  <a:tcPr>
                    <a:solidFill>
                      <a:srgbClr val="FF0000">
                        <a:alpha val="29000"/>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4672" y="1475232"/>
            <a:ext cx="11228832" cy="1103519"/>
          </a:xfrm>
        </p:spPr>
        <p:txBody>
          <a:bodyPr>
            <a:normAutofit/>
          </a:bodyPr>
          <a:lstStyle/>
          <a:p>
            <a:r>
              <a:rPr lang="en-US" dirty="0"/>
              <a:t>In the table below we will explore in more detail some of the examples of the mental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CDAFFCEB-A80E-C0D5-29FA-56738331981B}"/>
              </a:ext>
            </a:extLst>
          </p:cNvPr>
          <p:cNvSpPr>
            <a:spLocks noGrp="1"/>
          </p:cNvSpPr>
          <p:nvPr>
            <p:ph type="ftr" sz="quarter" idx="11"/>
          </p:nvPr>
        </p:nvSpPr>
        <p:spPr/>
        <p:txBody>
          <a:bodyPr/>
          <a:lstStyle/>
          <a:p>
            <a:r>
              <a:rPr lang="en-US"/>
              <a:t>© Health Resources Hub (HRH) 2024 </a:t>
            </a:r>
            <a:endParaRPr lang="en-US" dirty="0"/>
          </a:p>
        </p:txBody>
      </p:sp>
      <p:sp>
        <p:nvSpPr>
          <p:cNvPr id="4" name="Slide Number Placeholder 3">
            <a:extLst>
              <a:ext uri="{FF2B5EF4-FFF2-40B4-BE49-F238E27FC236}">
                <a16:creationId xmlns:a16="http://schemas.microsoft.com/office/drawing/2014/main" id="{327703EA-1D7A-AA43-DB7D-B739D932BBF3}"/>
              </a:ext>
            </a:extLst>
          </p:cNvPr>
          <p:cNvSpPr>
            <a:spLocks noGrp="1"/>
          </p:cNvSpPr>
          <p:nvPr>
            <p:ph type="sldNum" sz="quarter" idx="12"/>
          </p:nvPr>
        </p:nvSpPr>
        <p:spPr/>
        <p:txBody>
          <a:bodyPr/>
          <a:lstStyle/>
          <a:p>
            <a:fld id="{BE15108C-154A-4A5A-9C05-91A49A422BA7}" type="slidenum">
              <a:rPr lang="en-US" smtClean="0"/>
              <a:pPr/>
              <a:t>27</a:t>
            </a:fld>
            <a:endParaRPr lang="en-US" dirty="0"/>
          </a:p>
        </p:txBody>
      </p:sp>
    </p:spTree>
    <p:extLst>
      <p:ext uri="{BB962C8B-B14F-4D97-AF65-F5344CB8AC3E}">
        <p14:creationId xmlns:p14="http://schemas.microsoft.com/office/powerpoint/2010/main" val="251432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mental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55023" y="1855309"/>
            <a:ext cx="7944592" cy="4295345"/>
          </a:xfrm>
        </p:spPr>
        <p:txBody>
          <a:bodyPr>
            <a:normAutofit/>
          </a:bodyPr>
          <a:lstStyle/>
          <a:p>
            <a:r>
              <a:rPr lang="en-US" dirty="0"/>
              <a:t>When referring to this dimension, it is useful to think about how to use examples of mental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students are likely to learn strategies to manage stress and anxiety, such as exercise and mindfulness, helping to manage their mental health and wellbeing.</a:t>
            </a:r>
            <a:endParaRPr lang="en-US" b="1" dirty="0"/>
          </a:p>
          <a:p>
            <a:r>
              <a:rPr lang="en-US" b="1" dirty="0"/>
              <a:t>Participating in the workforce: </a:t>
            </a:r>
            <a:r>
              <a:rPr lang="en-US" dirty="0"/>
              <a:t>people may learn problem solving and reasoning skills as part of their job, improving their ability to make logical decisions.</a:t>
            </a:r>
          </a:p>
          <a:p>
            <a:endParaRPr lang="en-US" dirty="0"/>
          </a:p>
        </p:txBody>
      </p:sp>
      <p:pic>
        <p:nvPicPr>
          <p:cNvPr id="6146" name="Picture 2" descr="Free Young troubled woman using laptop at home Stock Photo">
            <a:extLst>
              <a:ext uri="{FF2B5EF4-FFF2-40B4-BE49-F238E27FC236}">
                <a16:creationId xmlns:a16="http://schemas.microsoft.com/office/drawing/2014/main" id="{EF496F42-A30C-A4D1-7335-BB31847A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941" y="1855309"/>
            <a:ext cx="2899229" cy="19308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8AD7E3C-F125-8A5D-25C3-077428D4E530}"/>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4E7901AE-21D9-807F-C655-27C29C5FDD5B}"/>
              </a:ext>
            </a:extLst>
          </p:cNvPr>
          <p:cNvSpPr>
            <a:spLocks noGrp="1"/>
          </p:cNvSpPr>
          <p:nvPr>
            <p:ph type="sldNum" sz="quarter" idx="12"/>
          </p:nvPr>
        </p:nvSpPr>
        <p:spPr/>
        <p:txBody>
          <a:bodyPr/>
          <a:lstStyle/>
          <a:p>
            <a:fld id="{BE15108C-154A-4A5A-9C05-91A49A422BA7}" type="slidenum">
              <a:rPr lang="en-US" smtClean="0"/>
              <a:pPr/>
              <a:t>28</a:t>
            </a:fld>
            <a:endParaRPr lang="en-US" dirty="0"/>
          </a:p>
        </p:txBody>
      </p:sp>
    </p:spTree>
    <p:extLst>
      <p:ext uri="{BB962C8B-B14F-4D97-AF65-F5344CB8AC3E}">
        <p14:creationId xmlns:p14="http://schemas.microsoft.com/office/powerpoint/2010/main" val="355417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third row </a:t>
            </a:r>
            <a:r>
              <a:rPr lang="en-US" dirty="0"/>
              <a:t>of the table in your booklet regarding how the mental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9BC57F21-FE13-A559-092D-5C990E749452}"/>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41C6B361-EF9F-D2F5-9DB3-1ABF5748CB69}"/>
              </a:ext>
            </a:extLst>
          </p:cNvPr>
          <p:cNvSpPr>
            <a:spLocks noGrp="1"/>
          </p:cNvSpPr>
          <p:nvPr>
            <p:ph type="sldNum" sz="quarter" idx="12"/>
          </p:nvPr>
        </p:nvSpPr>
        <p:spPr/>
        <p:txBody>
          <a:bodyPr/>
          <a:lstStyle/>
          <a:p>
            <a:fld id="{BE15108C-154A-4A5A-9C05-91A49A422BA7}" type="slidenum">
              <a:rPr lang="en-US" smtClean="0"/>
              <a:pPr/>
              <a:t>29</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D56B8E72-01C3-3037-8489-0E28AC2DAE5A}"/>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73256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24128" y="585216"/>
            <a:ext cx="9720072" cy="1499616"/>
          </a:xfrm>
        </p:spPr>
        <p:txBody>
          <a:bodyPr/>
          <a:lstStyle/>
          <a:p>
            <a:r>
              <a:rPr lang="en-US" dirty="0"/>
              <a:t>What will I study in this subject?</a:t>
            </a:r>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596427" y="1899165"/>
            <a:ext cx="8321942" cy="4491800"/>
          </a:xfrm>
        </p:spPr>
        <p:txBody>
          <a:bodyPr>
            <a:normAutofit/>
          </a:bodyPr>
          <a:lstStyle/>
          <a:p>
            <a:pPr algn="ctr"/>
            <a:r>
              <a:rPr lang="en-AU" sz="2800" b="1" dirty="0"/>
              <a:t>Unit 2: Managing health and development</a:t>
            </a:r>
          </a:p>
          <a:p>
            <a:r>
              <a:rPr lang="en-AU" dirty="0"/>
              <a:t>This unit explores the human lifespan, including transitions from youth into adulthood. There is a focus on aspects of healthy and respectful relationships and considerations in becoming a parent, including the impact parents have on the optimal development of children. Students also investigate the health system in Australia, including Medicare and the PBS, from the perspective of youth and their rights and responsibilities. They inquire into factors </a:t>
            </a:r>
            <a:r>
              <a:rPr lang="en-US" dirty="0"/>
              <a:t>affecting youth’s access to health services and information. </a:t>
            </a:r>
            <a:r>
              <a:rPr lang="en-AU" dirty="0"/>
              <a:t>Students also research the range of health services in their communities and suggest ways of improving the health literacy and health outcomes of youth.</a:t>
            </a:r>
          </a:p>
          <a:p>
            <a:endParaRPr lang="en-AU" dirty="0"/>
          </a:p>
          <a:p>
            <a:endParaRPr lang="en-US" dirty="0"/>
          </a:p>
        </p:txBody>
      </p:sp>
      <p:sp>
        <p:nvSpPr>
          <p:cNvPr id="11" name="Footer Placeholder 10">
            <a:extLst>
              <a:ext uri="{FF2B5EF4-FFF2-40B4-BE49-F238E27FC236}">
                <a16:creationId xmlns:a16="http://schemas.microsoft.com/office/drawing/2014/main" id="{BA8820B9-9795-7525-3C01-727AA17F3285}"/>
              </a:ext>
            </a:extLst>
          </p:cNvPr>
          <p:cNvSpPr>
            <a:spLocks noGrp="1"/>
          </p:cNvSpPr>
          <p:nvPr>
            <p:ph type="ftr" sz="quarter" idx="11"/>
          </p:nvPr>
        </p:nvSpPr>
        <p:spPr/>
        <p:txBody>
          <a:bodyPr/>
          <a:lstStyle/>
          <a:p>
            <a:r>
              <a:rPr lang="en-US"/>
              <a:t>© Health Resources Hub (HRH) 2024 </a:t>
            </a:r>
            <a:endParaRPr lang="en-US" dirty="0"/>
          </a:p>
        </p:txBody>
      </p:sp>
      <p:sp>
        <p:nvSpPr>
          <p:cNvPr id="3" name="Slide Number Placeholder 2">
            <a:extLst>
              <a:ext uri="{FF2B5EF4-FFF2-40B4-BE49-F238E27FC236}">
                <a16:creationId xmlns:a16="http://schemas.microsoft.com/office/drawing/2014/main" id="{E580B6FC-A23D-5BCA-C826-BDB70CA8A5DA}"/>
              </a:ext>
            </a:extLst>
          </p:cNvPr>
          <p:cNvSpPr>
            <a:spLocks noGrp="1"/>
          </p:cNvSpPr>
          <p:nvPr>
            <p:ph type="sldNum" sz="quarter" idx="12"/>
          </p:nvPr>
        </p:nvSpPr>
        <p:spPr/>
        <p:txBody>
          <a:bodyPr/>
          <a:lstStyle/>
          <a:p>
            <a:fld id="{BE15108C-154A-4A5A-9C05-91A49A422BA7}" type="slidenum">
              <a:rPr lang="en-US" smtClean="0"/>
              <a:pPr/>
              <a:t>3</a:t>
            </a:fld>
            <a:endParaRPr lang="en-US" dirty="0"/>
          </a:p>
        </p:txBody>
      </p:sp>
      <p:pic>
        <p:nvPicPr>
          <p:cNvPr id="3074" name="Picture 2" descr="Free Man Holding Baby's-breath Flower in Front of Woman Standing Near Marble Wall Stock Photo">
            <a:extLst>
              <a:ext uri="{FF2B5EF4-FFF2-40B4-BE49-F238E27FC236}">
                <a16:creationId xmlns:a16="http://schemas.microsoft.com/office/drawing/2014/main" id="{17851879-10FD-8157-7841-03AD65686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360" y="724754"/>
            <a:ext cx="2362107" cy="15731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Baby Sitting on Green Grass Beside Bear Plush Toy at Daytime Stock Photo">
            <a:extLst>
              <a:ext uri="{FF2B5EF4-FFF2-40B4-BE49-F238E27FC236}">
                <a16:creationId xmlns:a16="http://schemas.microsoft.com/office/drawing/2014/main" id="{EE3710A2-A6C3-33ED-A4A9-B70CAD4DC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930" y="2713625"/>
            <a:ext cx="2798629" cy="19646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20 Mg Label Blister Pack Stock Photo">
            <a:extLst>
              <a:ext uri="{FF2B5EF4-FFF2-40B4-BE49-F238E27FC236}">
                <a16:creationId xmlns:a16="http://schemas.microsoft.com/office/drawing/2014/main" id="{571862F8-202A-10D9-79BF-81B1F46A0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595" y="4852765"/>
            <a:ext cx="2369475" cy="157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emotional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90648" y="1805048"/>
            <a:ext cx="7386453" cy="5052951"/>
          </a:xfrm>
        </p:spPr>
        <p:txBody>
          <a:bodyPr/>
          <a:lstStyle/>
          <a:p>
            <a:r>
              <a:rPr lang="en-AU" sz="2400" dirty="0"/>
              <a:t>Description: Emotional health relates to the ability to express feelings in a positive way. Emotional health is about the positive management and expression of emotional actions and reactions, as well as the ability to display resilience. </a:t>
            </a:r>
          </a:p>
          <a:p>
            <a:r>
              <a:rPr lang="en-AU" sz="2400" dirty="0"/>
              <a:t>Emotional health is the degree to which you feel emotionally secure and relaxed in everyday life.</a:t>
            </a:r>
          </a:p>
          <a:p>
            <a:r>
              <a:rPr lang="en-AU" sz="2400" dirty="0"/>
              <a:t>On the next slide, the examples of the emotional dimension of health and wellbeing demonstrate characteristics or ‘key phrases’ that you include in your answers when making links to emotional health and wellbeing.</a:t>
            </a:r>
          </a:p>
          <a:p>
            <a:endParaRPr lang="en-US" dirty="0"/>
          </a:p>
        </p:txBody>
      </p:sp>
      <p:pic>
        <p:nvPicPr>
          <p:cNvPr id="7170" name="Picture 2" descr="Free Woman Surrounded By Sunflowers Stock Photo">
            <a:extLst>
              <a:ext uri="{FF2B5EF4-FFF2-40B4-BE49-F238E27FC236}">
                <a16:creationId xmlns:a16="http://schemas.microsoft.com/office/drawing/2014/main" id="{5FE10808-81B2-001B-C736-A6B82FFC2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610" y="2079279"/>
            <a:ext cx="2988953" cy="19906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BC960DC-B9E2-CCAA-DC41-29D3654ABA7B}"/>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B746B1D8-C319-53E1-412A-9E70548D69FC}"/>
              </a:ext>
            </a:extLst>
          </p:cNvPr>
          <p:cNvSpPr>
            <a:spLocks noGrp="1"/>
          </p:cNvSpPr>
          <p:nvPr>
            <p:ph type="sldNum" sz="quarter" idx="12"/>
          </p:nvPr>
        </p:nvSpPr>
        <p:spPr/>
        <p:txBody>
          <a:bodyPr/>
          <a:lstStyle/>
          <a:p>
            <a:fld id="{BE15108C-154A-4A5A-9C05-91A49A422BA7}" type="slidenum">
              <a:rPr lang="en-US" smtClean="0"/>
              <a:pPr/>
              <a:t>30</a:t>
            </a:fld>
            <a:endParaRPr lang="en-US" dirty="0"/>
          </a:p>
        </p:txBody>
      </p:sp>
    </p:spTree>
    <p:extLst>
      <p:ext uri="{BB962C8B-B14F-4D97-AF65-F5344CB8AC3E}">
        <p14:creationId xmlns:p14="http://schemas.microsoft.com/office/powerpoint/2010/main" val="370429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7" y="585216"/>
            <a:ext cx="10815571" cy="1499616"/>
          </a:xfrm>
        </p:spPr>
        <p:txBody>
          <a:bodyPr/>
          <a:lstStyle/>
          <a:p>
            <a:r>
              <a:rPr lang="en-US" dirty="0"/>
              <a:t>What are examples of the emotional dimension of health and wellbeing?</a:t>
            </a:r>
          </a:p>
        </p:txBody>
      </p:sp>
      <p:graphicFrame>
        <p:nvGraphicFramePr>
          <p:cNvPr id="3" name="Diagram 2">
            <a:extLst>
              <a:ext uri="{FF2B5EF4-FFF2-40B4-BE49-F238E27FC236}">
                <a16:creationId xmlns:a16="http://schemas.microsoft.com/office/drawing/2014/main" id="{1628EA76-F0E3-D86C-300F-EB3DCA925764}"/>
              </a:ext>
            </a:extLst>
          </p:cNvPr>
          <p:cNvGraphicFramePr/>
          <p:nvPr>
            <p:extLst>
              <p:ext uri="{D42A27DB-BD31-4B8C-83A1-F6EECF244321}">
                <p14:modId xmlns:p14="http://schemas.microsoft.com/office/powerpoint/2010/main" val="3173977318"/>
              </p:ext>
            </p:extLst>
          </p:nvPr>
        </p:nvGraphicFramePr>
        <p:xfrm>
          <a:off x="2291938" y="1995055"/>
          <a:ext cx="6894616" cy="480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60EF174-13DA-98B2-B8CA-563C48452E5B}"/>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AD9C797C-1847-2C44-0F60-7B944E509CB6}"/>
              </a:ext>
            </a:extLst>
          </p:cNvPr>
          <p:cNvSpPr>
            <a:spLocks noGrp="1"/>
          </p:cNvSpPr>
          <p:nvPr>
            <p:ph type="sldNum" sz="quarter" idx="12"/>
          </p:nvPr>
        </p:nvSpPr>
        <p:spPr/>
        <p:txBody>
          <a:bodyPr/>
          <a:lstStyle/>
          <a:p>
            <a:fld id="{BE15108C-154A-4A5A-9C05-91A49A422BA7}" type="slidenum">
              <a:rPr lang="en-US" smtClean="0"/>
              <a:pPr/>
              <a:t>31</a:t>
            </a:fld>
            <a:endParaRPr lang="en-US" dirty="0"/>
          </a:p>
        </p:txBody>
      </p:sp>
    </p:spTree>
    <p:extLst>
      <p:ext uri="{BB962C8B-B14F-4D97-AF65-F5344CB8AC3E}">
        <p14:creationId xmlns:p14="http://schemas.microsoft.com/office/powerpoint/2010/main" val="204857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94695" y="152537"/>
            <a:ext cx="9720072" cy="1499616"/>
          </a:xfrm>
        </p:spPr>
        <p:txBody>
          <a:bodyPr/>
          <a:lstStyle/>
          <a:p>
            <a:r>
              <a:rPr lang="en-US" dirty="0"/>
              <a:t>What are examples of the emotional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652638815"/>
              </p:ext>
            </p:extLst>
          </p:nvPr>
        </p:nvGraphicFramePr>
        <p:xfrm>
          <a:off x="155093" y="2383480"/>
          <a:ext cx="11881813" cy="4224384"/>
        </p:xfrm>
        <a:graphic>
          <a:graphicData uri="http://schemas.openxmlformats.org/drawingml/2006/table">
            <a:tbl>
              <a:tblPr firstRow="1" bandRow="1">
                <a:tableStyleId>{5C22544A-7EE6-4342-B048-85BDC9FD1C3A}</a:tableStyleId>
              </a:tblPr>
              <a:tblGrid>
                <a:gridCol w="1323542">
                  <a:extLst>
                    <a:ext uri="{9D8B030D-6E8A-4147-A177-3AD203B41FA5}">
                      <a16:colId xmlns:a16="http://schemas.microsoft.com/office/drawing/2014/main" val="3789274896"/>
                    </a:ext>
                  </a:extLst>
                </a:gridCol>
                <a:gridCol w="2703221">
                  <a:extLst>
                    <a:ext uri="{9D8B030D-6E8A-4147-A177-3AD203B41FA5}">
                      <a16:colId xmlns:a16="http://schemas.microsoft.com/office/drawing/2014/main" val="1378946718"/>
                    </a:ext>
                  </a:extLst>
                </a:gridCol>
                <a:gridCol w="2869172">
                  <a:extLst>
                    <a:ext uri="{9D8B030D-6E8A-4147-A177-3AD203B41FA5}">
                      <a16:colId xmlns:a16="http://schemas.microsoft.com/office/drawing/2014/main" val="3837514769"/>
                    </a:ext>
                  </a:extLst>
                </a:gridCol>
                <a:gridCol w="2461552">
                  <a:extLst>
                    <a:ext uri="{9D8B030D-6E8A-4147-A177-3AD203B41FA5}">
                      <a16:colId xmlns:a16="http://schemas.microsoft.com/office/drawing/2014/main" val="2052607464"/>
                    </a:ext>
                  </a:extLst>
                </a:gridCol>
                <a:gridCol w="2524326">
                  <a:extLst>
                    <a:ext uri="{9D8B030D-6E8A-4147-A177-3AD203B41FA5}">
                      <a16:colId xmlns:a16="http://schemas.microsoft.com/office/drawing/2014/main" val="3748582718"/>
                    </a:ext>
                  </a:extLst>
                </a:gridCol>
              </a:tblGrid>
              <a:tr h="1115424">
                <a:tc>
                  <a:txBody>
                    <a:bodyPr/>
                    <a:lstStyle/>
                    <a:p>
                      <a:endParaRPr lang="en-US" dirty="0"/>
                    </a:p>
                  </a:txBody>
                  <a:tcPr>
                    <a:solidFill>
                      <a:srgbClr val="00B050"/>
                    </a:solidFill>
                  </a:tcPr>
                </a:tc>
                <a:tc>
                  <a:txBody>
                    <a:bodyPr/>
                    <a:lstStyle/>
                    <a:p>
                      <a:r>
                        <a:rPr lang="en-US" sz="1600" dirty="0"/>
                        <a:t>Ability to display resilience</a:t>
                      </a:r>
                    </a:p>
                  </a:txBody>
                  <a:tcPr>
                    <a:solidFill>
                      <a:srgbClr val="00B050"/>
                    </a:solidFill>
                  </a:tcPr>
                </a:tc>
                <a:tc>
                  <a:txBody>
                    <a:bodyPr/>
                    <a:lstStyle/>
                    <a:p>
                      <a:pPr lvl="0"/>
                      <a:r>
                        <a:rPr lang="en-AU" sz="1600" dirty="0"/>
                        <a:t>Ability to recognise and understand a wide range of emotions in others</a:t>
                      </a:r>
                    </a:p>
                  </a:txBody>
                  <a:tcPr>
                    <a:solidFill>
                      <a:srgbClr val="00B050"/>
                    </a:solidFill>
                  </a:tcPr>
                </a:tc>
                <a:tc>
                  <a:txBody>
                    <a:bodyPr/>
                    <a:lstStyle/>
                    <a:p>
                      <a:pPr lvl="0"/>
                      <a:r>
                        <a:rPr lang="en-AU" sz="1600" dirty="0"/>
                        <a:t>Ability to respond to and manage your own emotions appropriately</a:t>
                      </a:r>
                    </a:p>
                  </a:txBody>
                  <a:tcPr>
                    <a:solidFill>
                      <a:srgbClr val="00B050"/>
                    </a:solidFill>
                  </a:tcPr>
                </a:tc>
                <a:tc>
                  <a:txBody>
                    <a:bodyPr/>
                    <a:lstStyle/>
                    <a:p>
                      <a:pPr lvl="0"/>
                      <a:r>
                        <a:rPr lang="en-AU" sz="1600" dirty="0"/>
                        <a:t>Ability to experience appropriate emotions in a range of different scenarios</a:t>
                      </a:r>
                    </a:p>
                  </a:txBody>
                  <a:tcPr>
                    <a:solidFill>
                      <a:srgbClr val="00B050"/>
                    </a:solidFill>
                  </a:tcPr>
                </a:tc>
                <a:extLst>
                  <a:ext uri="{0D108BD9-81ED-4DB2-BD59-A6C34878D82A}">
                    <a16:rowId xmlns:a16="http://schemas.microsoft.com/office/drawing/2014/main" val="3190724805"/>
                  </a:ext>
                </a:extLst>
              </a:tr>
              <a:tr h="2496921">
                <a:tc>
                  <a:txBody>
                    <a:bodyPr/>
                    <a:lstStyle/>
                    <a:p>
                      <a:r>
                        <a:rPr lang="en-US" dirty="0"/>
                        <a:t>How does this example relate to the emotional dimension of health and wellbeing?</a:t>
                      </a:r>
                    </a:p>
                  </a:txBody>
                  <a:tcPr>
                    <a:solidFill>
                      <a:srgbClr val="00B050"/>
                    </a:solidFill>
                  </a:tcPr>
                </a:tc>
                <a:tc>
                  <a:txBody>
                    <a:bodyPr/>
                    <a:lstStyle/>
                    <a:p>
                      <a:r>
                        <a:rPr lang="en-US" dirty="0"/>
                        <a:t>Resilience is the ability to bounce back from and overcome challenges. The ability to display this indicates that we can manage challenging situations, including the range of feelings and emotions they may evoke, and successfully navigate them.</a:t>
                      </a:r>
                    </a:p>
                  </a:txBody>
                  <a:tcPr>
                    <a:solidFill>
                      <a:srgbClr val="00B050">
                        <a:alpha val="32063"/>
                      </a:srgbClr>
                    </a:solidFill>
                  </a:tcPr>
                </a:tc>
                <a:tc>
                  <a:txBody>
                    <a:bodyPr/>
                    <a:lstStyle/>
                    <a:p>
                      <a:r>
                        <a:rPr lang="en-US" dirty="0"/>
                        <a:t>Being able to </a:t>
                      </a:r>
                      <a:r>
                        <a:rPr lang="en-US" dirty="0" err="1"/>
                        <a:t>recognise</a:t>
                      </a:r>
                      <a:r>
                        <a:rPr lang="en-US" dirty="0"/>
                        <a:t> emotions in others can help us to respond appropriately to how people are feeling. This may help to strengthen our connections with those that we are close to, and when reciprocated, provides us with the opportunity to express our emotions and receive appropriate support.</a:t>
                      </a:r>
                    </a:p>
                  </a:txBody>
                  <a:tcPr>
                    <a:solidFill>
                      <a:srgbClr val="00B050">
                        <a:alpha val="32063"/>
                      </a:srgbClr>
                    </a:solidFill>
                  </a:tcPr>
                </a:tc>
                <a:tc>
                  <a:txBody>
                    <a:bodyPr/>
                    <a:lstStyle/>
                    <a:p>
                      <a:r>
                        <a:rPr lang="en-US" dirty="0"/>
                        <a:t>We all experience a wide range of emotions such as joy, sadness, anger and frustration. Being able to understand and manage such emotions prevents us from acting in ways that can be damaging to ourselves and others.</a:t>
                      </a:r>
                    </a:p>
                  </a:txBody>
                  <a:tcPr>
                    <a:solidFill>
                      <a:srgbClr val="00B050">
                        <a:alpha val="32063"/>
                      </a:srgbClr>
                    </a:solidFill>
                  </a:tcPr>
                </a:tc>
                <a:tc>
                  <a:txBody>
                    <a:bodyPr/>
                    <a:lstStyle/>
                    <a:p>
                      <a:r>
                        <a:rPr lang="en-US" dirty="0"/>
                        <a:t>The emotions we experience at a birthday party are likely to be very different to those we might experience at a funeral. Depending on the setting, we typically experience and display a number of different emotions appropriate to the setting.</a:t>
                      </a:r>
                    </a:p>
                  </a:txBody>
                  <a:tcPr>
                    <a:solidFill>
                      <a:srgbClr val="00B050">
                        <a:alpha val="32063"/>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3437" y="1427986"/>
            <a:ext cx="10493868" cy="1213247"/>
          </a:xfrm>
        </p:spPr>
        <p:txBody>
          <a:bodyPr>
            <a:normAutofit/>
          </a:bodyPr>
          <a:lstStyle/>
          <a:p>
            <a:r>
              <a:rPr lang="en-US" dirty="0"/>
              <a:t>In the table below we will explore in more detail some of the examples of the emotional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E9DB538F-7568-4617-497F-B7802B524756}"/>
              </a:ext>
            </a:extLst>
          </p:cNvPr>
          <p:cNvSpPr>
            <a:spLocks noGrp="1"/>
          </p:cNvSpPr>
          <p:nvPr>
            <p:ph type="ftr" sz="quarter" idx="11"/>
          </p:nvPr>
        </p:nvSpPr>
        <p:spPr/>
        <p:txBody>
          <a:bodyPr/>
          <a:lstStyle/>
          <a:p>
            <a:r>
              <a:rPr lang="en-US"/>
              <a:t>© Health Resources Hub (HRH) 2024 </a:t>
            </a:r>
            <a:endParaRPr lang="en-US" dirty="0"/>
          </a:p>
        </p:txBody>
      </p:sp>
      <p:sp>
        <p:nvSpPr>
          <p:cNvPr id="4" name="Slide Number Placeholder 3">
            <a:extLst>
              <a:ext uri="{FF2B5EF4-FFF2-40B4-BE49-F238E27FC236}">
                <a16:creationId xmlns:a16="http://schemas.microsoft.com/office/drawing/2014/main" id="{08465998-2578-C7CF-A0E2-A1BD5D00C981}"/>
              </a:ext>
            </a:extLst>
          </p:cNvPr>
          <p:cNvSpPr>
            <a:spLocks noGrp="1"/>
          </p:cNvSpPr>
          <p:nvPr>
            <p:ph type="sldNum" sz="quarter" idx="12"/>
          </p:nvPr>
        </p:nvSpPr>
        <p:spPr/>
        <p:txBody>
          <a:bodyPr/>
          <a:lstStyle/>
          <a:p>
            <a:fld id="{BE15108C-154A-4A5A-9C05-91A49A422BA7}" type="slidenum">
              <a:rPr lang="en-US" smtClean="0"/>
              <a:pPr/>
              <a:t>32</a:t>
            </a:fld>
            <a:endParaRPr lang="en-US" dirty="0"/>
          </a:p>
        </p:txBody>
      </p:sp>
    </p:spTree>
    <p:extLst>
      <p:ext uri="{BB962C8B-B14F-4D97-AF65-F5344CB8AC3E}">
        <p14:creationId xmlns:p14="http://schemas.microsoft.com/office/powerpoint/2010/main" val="387346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emotional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07522" y="1900052"/>
            <a:ext cx="7992093" cy="5052951"/>
          </a:xfrm>
        </p:spPr>
        <p:txBody>
          <a:bodyPr>
            <a:normAutofit/>
          </a:bodyPr>
          <a:lstStyle/>
          <a:p>
            <a:r>
              <a:rPr lang="en-US" dirty="0"/>
              <a:t>When referring to this dimension, it is useful to think about how to use examples of emotional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students may be taught how to respond and manage a range of emotions in challenging situations, such as anger and frustration.</a:t>
            </a:r>
            <a:endParaRPr lang="en-US" b="1" dirty="0"/>
          </a:p>
          <a:p>
            <a:r>
              <a:rPr lang="en-US" b="1" dirty="0"/>
              <a:t>Participating in the workforce: </a:t>
            </a:r>
            <a:r>
              <a:rPr lang="en-US" dirty="0"/>
              <a:t>people are likely to face challenges in the workplace, and learning how to overcome these with colleagues helps to build resilience.</a:t>
            </a:r>
          </a:p>
          <a:p>
            <a:endParaRPr lang="en-US" dirty="0"/>
          </a:p>
        </p:txBody>
      </p:sp>
      <p:pic>
        <p:nvPicPr>
          <p:cNvPr id="8194" name="Picture 2" descr="Free le fauteuil roulant  Stock Photo">
            <a:extLst>
              <a:ext uri="{FF2B5EF4-FFF2-40B4-BE49-F238E27FC236}">
                <a16:creationId xmlns:a16="http://schemas.microsoft.com/office/drawing/2014/main" id="{4104ED18-9951-4454-15F7-597787012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221" y="1436914"/>
            <a:ext cx="2965201" cy="22239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515175A-61F9-3B2E-D594-946685C1D56E}"/>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65BE24E1-FB86-5FF5-C5C6-9A1D602BF7CA}"/>
              </a:ext>
            </a:extLst>
          </p:cNvPr>
          <p:cNvSpPr>
            <a:spLocks noGrp="1"/>
          </p:cNvSpPr>
          <p:nvPr>
            <p:ph type="sldNum" sz="quarter" idx="12"/>
          </p:nvPr>
        </p:nvSpPr>
        <p:spPr/>
        <p:txBody>
          <a:bodyPr/>
          <a:lstStyle/>
          <a:p>
            <a:fld id="{BE15108C-154A-4A5A-9C05-91A49A422BA7}" type="slidenum">
              <a:rPr lang="en-US" smtClean="0"/>
              <a:pPr/>
              <a:t>33</a:t>
            </a:fld>
            <a:endParaRPr lang="en-US" dirty="0"/>
          </a:p>
        </p:txBody>
      </p:sp>
    </p:spTree>
    <p:extLst>
      <p:ext uri="{BB962C8B-B14F-4D97-AF65-F5344CB8AC3E}">
        <p14:creationId xmlns:p14="http://schemas.microsoft.com/office/powerpoint/2010/main" val="289216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fourth row </a:t>
            </a:r>
            <a:r>
              <a:rPr lang="en-US" dirty="0"/>
              <a:t>of the table in your booklet regarding how the emotional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C141397D-2911-44A4-5964-184424DA0DF8}"/>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41A4B6CF-97A1-CDE4-DA09-6566F9B046C4}"/>
              </a:ext>
            </a:extLst>
          </p:cNvPr>
          <p:cNvSpPr>
            <a:spLocks noGrp="1"/>
          </p:cNvSpPr>
          <p:nvPr>
            <p:ph type="sldNum" sz="quarter" idx="12"/>
          </p:nvPr>
        </p:nvSpPr>
        <p:spPr/>
        <p:txBody>
          <a:bodyPr/>
          <a:lstStyle/>
          <a:p>
            <a:fld id="{BE15108C-154A-4A5A-9C05-91A49A422BA7}" type="slidenum">
              <a:rPr lang="en-US" smtClean="0"/>
              <a:pPr/>
              <a:t>34</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F0FE09F2-71DF-C00E-4838-F3F96960E28C}"/>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85920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spiritual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81299"/>
            <a:ext cx="8300853" cy="4634305"/>
          </a:xfrm>
        </p:spPr>
        <p:txBody>
          <a:bodyPr>
            <a:normAutofit lnSpcReduction="10000"/>
          </a:bodyPr>
          <a:lstStyle/>
          <a:p>
            <a:r>
              <a:rPr lang="en-AU" sz="2400" dirty="0"/>
              <a:t>Description: Spiritual health is not material in nature, but relates to ideas, beliefs, values and ethics that arise in the minds and conscience of human beings. Spiritual health includes the concepts of hope, peace, a guiding sense of meaning or value, and reflection on your place in the world. </a:t>
            </a:r>
          </a:p>
          <a:p>
            <a:r>
              <a:rPr lang="en-AU" sz="2400" dirty="0"/>
              <a:t>Spiritual health can be highly individualised, for example, for some spiritual health may relate to organised religion, a higher power and prayer, whilst for others it can relate to morals, values, a sense of purpose in life, connection and/or belonging.</a:t>
            </a:r>
          </a:p>
          <a:p>
            <a:r>
              <a:rPr lang="en-AU" sz="2400" dirty="0"/>
              <a:t>In the next slide, the examples of the spiritual dimension of health and wellbeing demonstrate characteristics or ‘key phrases’ that you include in your answers when making links to spiritual health and wellbeing.</a:t>
            </a:r>
          </a:p>
          <a:p>
            <a:endParaRPr lang="en-US" dirty="0"/>
          </a:p>
        </p:txBody>
      </p:sp>
      <p:pic>
        <p:nvPicPr>
          <p:cNvPr id="9218" name="Picture 2" descr="Free White Tealight Candles Lit during Nighttime Stock Photo">
            <a:extLst>
              <a:ext uri="{FF2B5EF4-FFF2-40B4-BE49-F238E27FC236}">
                <a16:creationId xmlns:a16="http://schemas.microsoft.com/office/drawing/2014/main" id="{AD250DE2-91A3-7617-27B3-A9029004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138" y="2512786"/>
            <a:ext cx="3013862" cy="183242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323BA6-D2F0-65C5-C4BB-5C0D27671046}"/>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63BAAB74-A472-9A38-C14F-1BDB2408C898}"/>
              </a:ext>
            </a:extLst>
          </p:cNvPr>
          <p:cNvSpPr>
            <a:spLocks noGrp="1"/>
          </p:cNvSpPr>
          <p:nvPr>
            <p:ph type="sldNum" sz="quarter" idx="12"/>
          </p:nvPr>
        </p:nvSpPr>
        <p:spPr/>
        <p:txBody>
          <a:bodyPr/>
          <a:lstStyle/>
          <a:p>
            <a:fld id="{BE15108C-154A-4A5A-9C05-91A49A422BA7}" type="slidenum">
              <a:rPr lang="en-US" smtClean="0"/>
              <a:pPr/>
              <a:t>35</a:t>
            </a:fld>
            <a:endParaRPr lang="en-US" dirty="0"/>
          </a:p>
        </p:txBody>
      </p:sp>
    </p:spTree>
    <p:extLst>
      <p:ext uri="{BB962C8B-B14F-4D97-AF65-F5344CB8AC3E}">
        <p14:creationId xmlns:p14="http://schemas.microsoft.com/office/powerpoint/2010/main" val="39315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8" y="585216"/>
            <a:ext cx="10791820" cy="1499616"/>
          </a:xfrm>
        </p:spPr>
        <p:txBody>
          <a:bodyPr/>
          <a:lstStyle/>
          <a:p>
            <a:r>
              <a:rPr lang="en-US" dirty="0"/>
              <a:t>What are examples of the spiritual dimension of health and wellbeing?</a:t>
            </a:r>
          </a:p>
        </p:txBody>
      </p:sp>
      <p:graphicFrame>
        <p:nvGraphicFramePr>
          <p:cNvPr id="4" name="Diagram 3">
            <a:extLst>
              <a:ext uri="{FF2B5EF4-FFF2-40B4-BE49-F238E27FC236}">
                <a16:creationId xmlns:a16="http://schemas.microsoft.com/office/drawing/2014/main" id="{321EAB84-051F-FC62-F071-B5D3C16EB255}"/>
              </a:ext>
            </a:extLst>
          </p:cNvPr>
          <p:cNvGraphicFramePr/>
          <p:nvPr>
            <p:extLst>
              <p:ext uri="{D42A27DB-BD31-4B8C-83A1-F6EECF244321}">
                <p14:modId xmlns:p14="http://schemas.microsoft.com/office/powerpoint/2010/main" val="2649878016"/>
              </p:ext>
            </p:extLst>
          </p:nvPr>
        </p:nvGraphicFramePr>
        <p:xfrm>
          <a:off x="2683824" y="1864425"/>
          <a:ext cx="6472052" cy="476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168F33F-BA83-7789-2E69-E243232ECFB6}"/>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B95E0E10-3A78-A7ED-985A-619E6405E90C}"/>
              </a:ext>
            </a:extLst>
          </p:cNvPr>
          <p:cNvSpPr>
            <a:spLocks noGrp="1"/>
          </p:cNvSpPr>
          <p:nvPr>
            <p:ph type="sldNum" sz="quarter" idx="12"/>
          </p:nvPr>
        </p:nvSpPr>
        <p:spPr/>
        <p:txBody>
          <a:bodyPr/>
          <a:lstStyle/>
          <a:p>
            <a:fld id="{BE15108C-154A-4A5A-9C05-91A49A422BA7}" type="slidenum">
              <a:rPr lang="en-US" smtClean="0"/>
              <a:pPr/>
              <a:t>36</a:t>
            </a:fld>
            <a:endParaRPr lang="en-US" dirty="0"/>
          </a:p>
        </p:txBody>
      </p:sp>
    </p:spTree>
    <p:extLst>
      <p:ext uri="{BB962C8B-B14F-4D97-AF65-F5344CB8AC3E}">
        <p14:creationId xmlns:p14="http://schemas.microsoft.com/office/powerpoint/2010/main" val="1472586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03437" y="152537"/>
            <a:ext cx="9720072" cy="1499616"/>
          </a:xfrm>
        </p:spPr>
        <p:txBody>
          <a:bodyPr/>
          <a:lstStyle/>
          <a:p>
            <a:r>
              <a:rPr lang="en-US" dirty="0"/>
              <a:t>What are examples of the spiritual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492021738"/>
              </p:ext>
            </p:extLst>
          </p:nvPr>
        </p:nvGraphicFramePr>
        <p:xfrm>
          <a:off x="97536" y="2188605"/>
          <a:ext cx="11935968" cy="4516858"/>
        </p:xfrm>
        <a:graphic>
          <a:graphicData uri="http://schemas.openxmlformats.org/drawingml/2006/table">
            <a:tbl>
              <a:tblPr firstRow="1" bandRow="1">
                <a:tableStyleId>{5C22544A-7EE6-4342-B048-85BDC9FD1C3A}</a:tableStyleId>
              </a:tblPr>
              <a:tblGrid>
                <a:gridCol w="1232587">
                  <a:extLst>
                    <a:ext uri="{9D8B030D-6E8A-4147-A177-3AD203B41FA5}">
                      <a16:colId xmlns:a16="http://schemas.microsoft.com/office/drawing/2014/main" val="3789274896"/>
                    </a:ext>
                  </a:extLst>
                </a:gridCol>
                <a:gridCol w="2853044">
                  <a:extLst>
                    <a:ext uri="{9D8B030D-6E8A-4147-A177-3AD203B41FA5}">
                      <a16:colId xmlns:a16="http://schemas.microsoft.com/office/drawing/2014/main" val="1378946718"/>
                    </a:ext>
                  </a:extLst>
                </a:gridCol>
                <a:gridCol w="2841733">
                  <a:extLst>
                    <a:ext uri="{9D8B030D-6E8A-4147-A177-3AD203B41FA5}">
                      <a16:colId xmlns:a16="http://schemas.microsoft.com/office/drawing/2014/main" val="3837514769"/>
                    </a:ext>
                  </a:extLst>
                </a:gridCol>
                <a:gridCol w="2490572">
                  <a:extLst>
                    <a:ext uri="{9D8B030D-6E8A-4147-A177-3AD203B41FA5}">
                      <a16:colId xmlns:a16="http://schemas.microsoft.com/office/drawing/2014/main" val="2052607464"/>
                    </a:ext>
                  </a:extLst>
                </a:gridCol>
                <a:gridCol w="2518032">
                  <a:extLst>
                    <a:ext uri="{9D8B030D-6E8A-4147-A177-3AD203B41FA5}">
                      <a16:colId xmlns:a16="http://schemas.microsoft.com/office/drawing/2014/main" val="3748582718"/>
                    </a:ext>
                  </a:extLst>
                </a:gridCol>
              </a:tblGrid>
              <a:tr h="1124645">
                <a:tc>
                  <a:txBody>
                    <a:bodyPr/>
                    <a:lstStyle/>
                    <a:p>
                      <a:endParaRPr lang="en-US" dirty="0"/>
                    </a:p>
                  </a:txBody>
                  <a:tcPr>
                    <a:solidFill>
                      <a:srgbClr val="F3188E"/>
                    </a:solidFill>
                  </a:tcPr>
                </a:tc>
                <a:tc>
                  <a:txBody>
                    <a:bodyPr/>
                    <a:lstStyle/>
                    <a:p>
                      <a:r>
                        <a:rPr lang="en-US" dirty="0"/>
                        <a:t>Level of meaning and purpose in life</a:t>
                      </a:r>
                    </a:p>
                  </a:txBody>
                  <a:tcPr>
                    <a:solidFill>
                      <a:srgbClr val="F318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Ability to live by a set of values and beliefs</a:t>
                      </a:r>
                    </a:p>
                  </a:txBody>
                  <a:tcPr>
                    <a:solidFill>
                      <a:srgbClr val="F3188E"/>
                    </a:solidFill>
                  </a:tcPr>
                </a:tc>
                <a:tc>
                  <a:txBody>
                    <a:bodyPr/>
                    <a:lstStyle/>
                    <a:p>
                      <a:pPr lvl="0"/>
                      <a:r>
                        <a:rPr lang="en-AU" sz="1800" dirty="0"/>
                        <a:t>Ability to be at peace and reflect on your place within the world</a:t>
                      </a:r>
                    </a:p>
                  </a:txBody>
                  <a:tcPr>
                    <a:solidFill>
                      <a:srgbClr val="F3188E"/>
                    </a:solidFill>
                  </a:tcPr>
                </a:tc>
                <a:tc>
                  <a:txBody>
                    <a:bodyPr/>
                    <a:lstStyle/>
                    <a:p>
                      <a:pPr lvl="0"/>
                      <a:r>
                        <a:rPr lang="en-AU" sz="1800" dirty="0"/>
                        <a:t>Level of hope for a positive future</a:t>
                      </a:r>
                    </a:p>
                  </a:txBody>
                  <a:tcPr>
                    <a:solidFill>
                      <a:srgbClr val="F3188E"/>
                    </a:solidFill>
                  </a:tcPr>
                </a:tc>
                <a:extLst>
                  <a:ext uri="{0D108BD9-81ED-4DB2-BD59-A6C34878D82A}">
                    <a16:rowId xmlns:a16="http://schemas.microsoft.com/office/drawing/2014/main" val="3190724805"/>
                  </a:ext>
                </a:extLst>
              </a:tr>
              <a:tr h="3392213">
                <a:tc>
                  <a:txBody>
                    <a:bodyPr/>
                    <a:lstStyle/>
                    <a:p>
                      <a:r>
                        <a:rPr lang="en-US" dirty="0"/>
                        <a:t>How does this example relate to the spiritual dimension of health and wellbeing?</a:t>
                      </a:r>
                    </a:p>
                  </a:txBody>
                  <a:tcPr>
                    <a:solidFill>
                      <a:srgbClr val="F3188E"/>
                    </a:solidFill>
                  </a:tcPr>
                </a:tc>
                <a:tc>
                  <a:txBody>
                    <a:bodyPr/>
                    <a:lstStyle/>
                    <a:p>
                      <a:r>
                        <a:rPr lang="en-US" sz="1600" dirty="0"/>
                        <a:t>There are many ways that people can derive purpose and meaning in their life. This may come from their job, or another activity such as volunteer work or taking care of an unwell family member. Some people also find meaning in serving others or a higher power, such as a religious god.</a:t>
                      </a:r>
                    </a:p>
                  </a:txBody>
                  <a:tcPr>
                    <a:solidFill>
                      <a:srgbClr val="F3188E">
                        <a:alpha val="27746"/>
                      </a:srgbClr>
                    </a:solidFill>
                  </a:tcPr>
                </a:tc>
                <a:tc>
                  <a:txBody>
                    <a:bodyPr/>
                    <a:lstStyle/>
                    <a:p>
                      <a:r>
                        <a:rPr lang="en-US" sz="1600" dirty="0"/>
                        <a:t>Our values and beliefs may be developed as a result of our upbringing, the people we associate with or a group we belong to. These values and beliefs can influence how we live our lives and provide direction for us particularly during challenging times.</a:t>
                      </a:r>
                    </a:p>
                  </a:txBody>
                  <a:tcPr>
                    <a:solidFill>
                      <a:srgbClr val="F3188E">
                        <a:alpha val="27746"/>
                      </a:srgbClr>
                    </a:solidFill>
                  </a:tcPr>
                </a:tc>
                <a:tc>
                  <a:txBody>
                    <a:bodyPr/>
                    <a:lstStyle/>
                    <a:p>
                      <a:r>
                        <a:rPr lang="en-US" sz="1600" dirty="0"/>
                        <a:t>To be able to feel an inner calm and </a:t>
                      </a:r>
                      <a:r>
                        <a:rPr lang="en-US" sz="1600" dirty="0" err="1"/>
                        <a:t>realise</a:t>
                      </a:r>
                      <a:r>
                        <a:rPr lang="en-US" sz="1600" dirty="0"/>
                        <a:t> your position in the scheme of the world can help to put everyday challenges into perspective. Some people find peace by going for a walk in nature while others may participate in regular meditation or mindfulness activities.</a:t>
                      </a:r>
                    </a:p>
                  </a:txBody>
                  <a:tcPr>
                    <a:solidFill>
                      <a:srgbClr val="F3188E">
                        <a:alpha val="27746"/>
                      </a:srgbClr>
                    </a:solidFill>
                  </a:tcPr>
                </a:tc>
                <a:tc>
                  <a:txBody>
                    <a:bodyPr/>
                    <a:lstStyle/>
                    <a:p>
                      <a:r>
                        <a:rPr lang="en-US" sz="1600" dirty="0"/>
                        <a:t>The ability to look ahead and imagine that things will be positive can often help people to endure challenging times. This can often be accompanied by regular meditation or prayer which some people find comforting when facing challenges and hoping for a positive future.</a:t>
                      </a:r>
                    </a:p>
                  </a:txBody>
                  <a:tcPr>
                    <a:solidFill>
                      <a:srgbClr val="F3188E">
                        <a:alpha val="27746"/>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3436" y="1530233"/>
            <a:ext cx="11083763" cy="1048518"/>
          </a:xfrm>
        </p:spPr>
        <p:txBody>
          <a:bodyPr>
            <a:normAutofit/>
          </a:bodyPr>
          <a:lstStyle/>
          <a:p>
            <a:r>
              <a:rPr lang="en-US" dirty="0"/>
              <a:t>In the table below we will explore in more detail some of the examples of the spiritual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5C9AC79E-3F4A-A13F-E229-98E81416292C}"/>
              </a:ext>
            </a:extLst>
          </p:cNvPr>
          <p:cNvSpPr>
            <a:spLocks noGrp="1"/>
          </p:cNvSpPr>
          <p:nvPr>
            <p:ph type="ftr" sz="quarter" idx="11"/>
          </p:nvPr>
        </p:nvSpPr>
        <p:spPr/>
        <p:txBody>
          <a:bodyPr/>
          <a:lstStyle/>
          <a:p>
            <a:r>
              <a:rPr lang="en-US"/>
              <a:t>© Health Resources Hub (HRH) 2024 </a:t>
            </a:r>
            <a:endParaRPr lang="en-US" dirty="0"/>
          </a:p>
        </p:txBody>
      </p:sp>
      <p:sp>
        <p:nvSpPr>
          <p:cNvPr id="4" name="Slide Number Placeholder 3">
            <a:extLst>
              <a:ext uri="{FF2B5EF4-FFF2-40B4-BE49-F238E27FC236}">
                <a16:creationId xmlns:a16="http://schemas.microsoft.com/office/drawing/2014/main" id="{6A0EEF7E-910A-5C09-4597-CF4AE85632E1}"/>
              </a:ext>
            </a:extLst>
          </p:cNvPr>
          <p:cNvSpPr>
            <a:spLocks noGrp="1"/>
          </p:cNvSpPr>
          <p:nvPr>
            <p:ph type="sldNum" sz="quarter" idx="12"/>
          </p:nvPr>
        </p:nvSpPr>
        <p:spPr/>
        <p:txBody>
          <a:bodyPr/>
          <a:lstStyle/>
          <a:p>
            <a:fld id="{BE15108C-154A-4A5A-9C05-91A49A422BA7}" type="slidenum">
              <a:rPr lang="en-US" smtClean="0"/>
              <a:pPr/>
              <a:t>37</a:t>
            </a:fld>
            <a:endParaRPr lang="en-US" dirty="0"/>
          </a:p>
        </p:txBody>
      </p:sp>
    </p:spTree>
    <p:extLst>
      <p:ext uri="{BB962C8B-B14F-4D97-AF65-F5344CB8AC3E}">
        <p14:creationId xmlns:p14="http://schemas.microsoft.com/office/powerpoint/2010/main" val="144599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spiritual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48144" y="1638795"/>
            <a:ext cx="8858993" cy="4633989"/>
          </a:xfrm>
        </p:spPr>
        <p:txBody>
          <a:bodyPr>
            <a:normAutofit/>
          </a:bodyPr>
          <a:lstStyle/>
          <a:p>
            <a:r>
              <a:rPr lang="en-US" dirty="0"/>
              <a:t>When referring to this dimension, it is useful to think about how to use examples of spiritual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at school students may learn about caring for others, and then develop values and beliefs which help to provide a guiding sense of meaning in their life.</a:t>
            </a:r>
          </a:p>
          <a:p>
            <a:r>
              <a:rPr lang="en-US" b="1" dirty="0"/>
              <a:t>Participating in the workforce: </a:t>
            </a:r>
            <a:r>
              <a:rPr lang="en-US" dirty="0"/>
              <a:t>employment may provide people with a sense of purpose in their life as they work towards goals, and it may provide them with a sense of connection to something that is bigger than just themselves.</a:t>
            </a:r>
          </a:p>
          <a:p>
            <a:endParaRPr lang="en-US" dirty="0"/>
          </a:p>
        </p:txBody>
      </p:sp>
      <p:pic>
        <p:nvPicPr>
          <p:cNvPr id="10242" name="Picture 2" descr="Free Woman in White T-shirt Holding Smartphone in Front of Laptop Stock Photo">
            <a:extLst>
              <a:ext uri="{FF2B5EF4-FFF2-40B4-BE49-F238E27FC236}">
                <a16:creationId xmlns:a16="http://schemas.microsoft.com/office/drawing/2014/main" id="{DCCD8C47-C8B5-E3B2-DBB9-30D8B7705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137" y="1947552"/>
            <a:ext cx="2546464" cy="169594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B4D17AC-8C0E-7FBA-DF5D-49F37E8A20AC}"/>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73DE4F81-39BF-8B02-9A5F-EBA075AAD9EA}"/>
              </a:ext>
            </a:extLst>
          </p:cNvPr>
          <p:cNvSpPr>
            <a:spLocks noGrp="1"/>
          </p:cNvSpPr>
          <p:nvPr>
            <p:ph type="sldNum" sz="quarter" idx="12"/>
          </p:nvPr>
        </p:nvSpPr>
        <p:spPr/>
        <p:txBody>
          <a:bodyPr/>
          <a:lstStyle/>
          <a:p>
            <a:fld id="{BE15108C-154A-4A5A-9C05-91A49A422BA7}" type="slidenum">
              <a:rPr lang="en-US" smtClean="0"/>
              <a:pPr/>
              <a:t>38</a:t>
            </a:fld>
            <a:endParaRPr lang="en-US" dirty="0"/>
          </a:p>
        </p:txBody>
      </p:sp>
    </p:spTree>
    <p:extLst>
      <p:ext uri="{BB962C8B-B14F-4D97-AF65-F5344CB8AC3E}">
        <p14:creationId xmlns:p14="http://schemas.microsoft.com/office/powerpoint/2010/main" val="402188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fifth row </a:t>
            </a:r>
            <a:r>
              <a:rPr lang="en-US" dirty="0"/>
              <a:t>of the table in your booklet regarding how the spiritual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AC2AB82B-F2E7-BE4E-56A7-C215B5761793}"/>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F07B67CE-5A76-404E-48BE-FB2DC23AAED9}"/>
              </a:ext>
            </a:extLst>
          </p:cNvPr>
          <p:cNvSpPr>
            <a:spLocks noGrp="1"/>
          </p:cNvSpPr>
          <p:nvPr>
            <p:ph type="sldNum" sz="quarter" idx="12"/>
          </p:nvPr>
        </p:nvSpPr>
        <p:spPr/>
        <p:txBody>
          <a:bodyPr/>
          <a:lstStyle/>
          <a:p>
            <a:fld id="{BE15108C-154A-4A5A-9C05-91A49A422BA7}" type="slidenum">
              <a:rPr lang="en-US" smtClean="0"/>
              <a:pPr/>
              <a:t>39</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D411EC04-97BC-4C60-123B-656D2A69B110}"/>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68627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90484" y="468662"/>
            <a:ext cx="9720262" cy="1498600"/>
          </a:xfrm>
        </p:spPr>
        <p:txBody>
          <a:bodyPr/>
          <a:lstStyle/>
          <a:p>
            <a:r>
              <a:rPr lang="en-US" dirty="0"/>
              <a:t>How will I be assessed?</a:t>
            </a:r>
          </a:p>
        </p:txBody>
      </p:sp>
      <p:graphicFrame>
        <p:nvGraphicFramePr>
          <p:cNvPr id="7" name="Table 6">
            <a:extLst>
              <a:ext uri="{FF2B5EF4-FFF2-40B4-BE49-F238E27FC236}">
                <a16:creationId xmlns:a16="http://schemas.microsoft.com/office/drawing/2014/main" id="{E990173A-FF87-3D22-996B-D31A3984EFD5}"/>
              </a:ext>
            </a:extLst>
          </p:cNvPr>
          <p:cNvGraphicFramePr>
            <a:graphicFrameLocks noGrp="1"/>
          </p:cNvGraphicFramePr>
          <p:nvPr>
            <p:extLst>
              <p:ext uri="{D42A27DB-BD31-4B8C-83A1-F6EECF244321}">
                <p14:modId xmlns:p14="http://schemas.microsoft.com/office/powerpoint/2010/main" val="4163188316"/>
              </p:ext>
            </p:extLst>
          </p:nvPr>
        </p:nvGraphicFramePr>
        <p:xfrm>
          <a:off x="833932" y="1941884"/>
          <a:ext cx="9720262" cy="1625565"/>
        </p:xfrm>
        <a:graphic>
          <a:graphicData uri="http://schemas.openxmlformats.org/drawingml/2006/table">
            <a:tbl>
              <a:tblPr firstRow="1" firstCol="1" bandRow="1">
                <a:tableStyleId>{F5AB1C69-6EDB-4FF4-983F-18BD219EF322}</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97555">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Unit 1 Assessment</a:t>
                      </a:r>
                    </a:p>
                    <a:p>
                      <a:pPr algn="ct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Marks allocated</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Percent contribution to Unit 1</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extLst>
                  <a:ext uri="{0D108BD9-81ED-4DB2-BD59-A6C34878D82A}">
                    <a16:rowId xmlns:a16="http://schemas.microsoft.com/office/drawing/2014/main" val="4060909315"/>
                  </a:ext>
                </a:extLst>
              </a:tr>
              <a:tr h="336363">
                <a:tc>
                  <a:txBody>
                    <a:bodyPr/>
                    <a:lstStyle/>
                    <a:p>
                      <a:pPr algn="ctr"/>
                      <a:r>
                        <a:rPr lang="en-AU" sz="1400" b="1">
                          <a:solidFill>
                            <a:schemeClr val="bg1"/>
                          </a:solidFill>
                          <a:effectLst/>
                          <a:latin typeface="Arial" panose="020B0604020202020204" pitchFamily="34" charset="0"/>
                          <a:ea typeface="Times New Roman" panose="02020603050405020304" pitchFamily="18" charset="0"/>
                        </a:rPr>
                        <a:t>Outcome 1 SAC</a:t>
                      </a:r>
                      <a:endParaRPr lang="en-AU" sz="14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1986888703"/>
                  </a:ext>
                </a:extLst>
              </a:tr>
              <a:tr h="324561">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Outcome 2 SAC</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2319691283"/>
                  </a:ext>
                </a:extLst>
              </a:tr>
              <a:tr h="324561">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Outcome 3 SAC</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a:effectLst/>
                          <a:latin typeface="Arial" panose="020B0604020202020204" pitchFamily="34" charset="0"/>
                          <a:ea typeface="Times New Roman" panose="02020603050405020304" pitchFamily="18" charset="0"/>
                        </a:rPr>
                        <a:t>40</a:t>
                      </a:r>
                      <a:endParaRPr lang="en-AU" sz="140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40%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306620888"/>
                  </a:ext>
                </a:extLst>
              </a:tr>
            </a:tbl>
          </a:graphicData>
        </a:graphic>
      </p:graphicFrame>
      <p:graphicFrame>
        <p:nvGraphicFramePr>
          <p:cNvPr id="12" name="Table 11">
            <a:extLst>
              <a:ext uri="{FF2B5EF4-FFF2-40B4-BE49-F238E27FC236}">
                <a16:creationId xmlns:a16="http://schemas.microsoft.com/office/drawing/2014/main" id="{3000D047-1F15-60D1-BF16-9F5CDFF76630}"/>
              </a:ext>
            </a:extLst>
          </p:cNvPr>
          <p:cNvGraphicFramePr>
            <a:graphicFrameLocks noGrp="1"/>
          </p:cNvGraphicFramePr>
          <p:nvPr>
            <p:extLst>
              <p:ext uri="{D42A27DB-BD31-4B8C-83A1-F6EECF244321}">
                <p14:modId xmlns:p14="http://schemas.microsoft.com/office/powerpoint/2010/main" val="633730719"/>
              </p:ext>
            </p:extLst>
          </p:nvPr>
        </p:nvGraphicFramePr>
        <p:xfrm>
          <a:off x="833932" y="4080715"/>
          <a:ext cx="9720262" cy="1838925"/>
        </p:xfrm>
        <a:graphic>
          <a:graphicData uri="http://schemas.openxmlformats.org/drawingml/2006/table">
            <a:tbl>
              <a:tblPr firstRow="1" firstCol="1" bandRow="1">
                <a:tableStyleId>{5C22544A-7EE6-4342-B048-85BDC9FD1C3A}</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56660">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2 Assessment</a:t>
                      </a:r>
                    </a:p>
                    <a:p>
                      <a:pPr algn="ct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Marks allocated</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Percent contribution to Unit 2</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extLst>
                  <a:ext uri="{0D108BD9-81ED-4DB2-BD59-A6C34878D82A}">
                    <a16:rowId xmlns:a16="http://schemas.microsoft.com/office/drawing/2014/main" val="4060909315"/>
                  </a:ext>
                </a:extLst>
              </a:tr>
              <a:tr h="336363">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1 SAC</a:t>
                      </a:r>
                    </a:p>
                  </a:txBody>
                  <a:tcPr marL="68580" marR="68580" marT="0" marB="0" anchor="ctr">
                    <a:solidFill>
                      <a:srgbClr val="7030A0"/>
                    </a:solidFill>
                  </a:tcPr>
                </a:tc>
                <a:tc>
                  <a:txBody>
                    <a:bodyPr/>
                    <a:lstStyle/>
                    <a:p>
                      <a:pPr algn="ctr"/>
                      <a:r>
                        <a:rPr lang="en-A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extLst>
                  <a:ext uri="{0D108BD9-81ED-4DB2-BD59-A6C34878D82A}">
                    <a16:rowId xmlns:a16="http://schemas.microsoft.com/office/drawing/2014/main" val="1986888703"/>
                  </a:ext>
                </a:extLst>
              </a:tr>
              <a:tr h="324561">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2 SAC</a:t>
                      </a:r>
                    </a:p>
                  </a:txBody>
                  <a:tcPr marL="68580" marR="68580" marT="0" marB="0" anchor="ctr">
                    <a:solidFill>
                      <a:srgbClr val="7030A0"/>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extLst>
                  <a:ext uri="{0D108BD9-81ED-4DB2-BD59-A6C34878D82A}">
                    <a16:rowId xmlns:a16="http://schemas.microsoft.com/office/drawing/2014/main" val="2319691283"/>
                  </a:ext>
                </a:extLst>
              </a:tr>
              <a:tr h="324561">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1/2 Exam</a:t>
                      </a:r>
                    </a:p>
                  </a:txBody>
                  <a:tcPr marL="68580" marR="68580" marT="0" marB="0" anchor="ctr">
                    <a:solidFill>
                      <a:srgbClr val="7030A0"/>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solidFill>
                      <a:srgbClr val="7030A0">
                        <a:alpha val="24000"/>
                      </a:srgbClr>
                    </a:solidFill>
                  </a:tcPr>
                </a:tc>
                <a:tc>
                  <a:txBody>
                    <a:bodyPr/>
                    <a:lstStyle/>
                    <a:p>
                      <a:pPr algn="ctr"/>
                      <a:r>
                        <a:rPr lang="en-A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p>
                  </a:txBody>
                  <a:tcPr marL="68580" marR="68580" marT="0" marB="0" anchor="ctr">
                    <a:solidFill>
                      <a:srgbClr val="7030A0">
                        <a:alpha val="24000"/>
                      </a:srgbClr>
                    </a:solidFill>
                  </a:tcPr>
                </a:tc>
                <a:extLst>
                  <a:ext uri="{0D108BD9-81ED-4DB2-BD59-A6C34878D82A}">
                    <a16:rowId xmlns:a16="http://schemas.microsoft.com/office/drawing/2014/main" val="1340206400"/>
                  </a:ext>
                </a:extLst>
              </a:tr>
            </a:tbl>
          </a:graphicData>
        </a:graphic>
      </p:graphicFrame>
      <p:sp>
        <p:nvSpPr>
          <p:cNvPr id="14" name="Footer Placeholder 13">
            <a:extLst>
              <a:ext uri="{FF2B5EF4-FFF2-40B4-BE49-F238E27FC236}">
                <a16:creationId xmlns:a16="http://schemas.microsoft.com/office/drawing/2014/main" id="{7EE512E9-B92E-A16F-9EE7-6661DEF87EB5}"/>
              </a:ext>
            </a:extLst>
          </p:cNvPr>
          <p:cNvSpPr>
            <a:spLocks noGrp="1"/>
          </p:cNvSpPr>
          <p:nvPr>
            <p:ph type="ftr" sz="quarter" idx="11"/>
          </p:nvPr>
        </p:nvSpPr>
        <p:spPr/>
        <p:txBody>
          <a:bodyPr/>
          <a:lstStyle/>
          <a:p>
            <a:r>
              <a:rPr lang="en-US"/>
              <a:t>© Health Resources Hub (HRH) 2024 </a:t>
            </a:r>
            <a:endParaRPr lang="en-US" dirty="0"/>
          </a:p>
        </p:txBody>
      </p:sp>
      <p:sp>
        <p:nvSpPr>
          <p:cNvPr id="3" name="Slide Number Placeholder 2">
            <a:extLst>
              <a:ext uri="{FF2B5EF4-FFF2-40B4-BE49-F238E27FC236}">
                <a16:creationId xmlns:a16="http://schemas.microsoft.com/office/drawing/2014/main" id="{8BD6FFF8-97CE-41B8-B488-06F992434629}"/>
              </a:ext>
            </a:extLst>
          </p:cNvPr>
          <p:cNvSpPr>
            <a:spLocks noGrp="1"/>
          </p:cNvSpPr>
          <p:nvPr>
            <p:ph type="sldNum" sz="quarter" idx="12"/>
          </p:nvPr>
        </p:nvSpPr>
        <p:spPr/>
        <p:txBody>
          <a:bodyPr/>
          <a:lstStyle/>
          <a:p>
            <a:fld id="{BE15108C-154A-4A5A-9C05-91A49A422BA7}" type="slidenum">
              <a:rPr lang="en-US" smtClean="0"/>
              <a:pPr/>
              <a:t>4</a:t>
            </a:fld>
            <a:endParaRPr lang="en-US" dirty="0"/>
          </a:p>
        </p:txBody>
      </p:sp>
      <p:pic>
        <p:nvPicPr>
          <p:cNvPr id="4098" name="Picture 2" descr="Free Side view of crop serious Asian lady in casual wear sitting at table with cup of beverage and browsing netbook against big glass window on sunny day Stock Photo">
            <a:extLst>
              <a:ext uri="{FF2B5EF4-FFF2-40B4-BE49-F238E27FC236}">
                <a16:creationId xmlns:a16="http://schemas.microsoft.com/office/drawing/2014/main" id="{7BC2C466-9F99-B7BA-7041-502EF792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471" y="225841"/>
            <a:ext cx="2139695" cy="142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1024128" y="585216"/>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45998" y="1852543"/>
            <a:ext cx="9877301" cy="4618161"/>
          </a:xfrm>
        </p:spPr>
        <p:txBody>
          <a:bodyPr>
            <a:normAutofit fontScale="92500" lnSpcReduction="10000"/>
          </a:bodyPr>
          <a:lstStyle/>
          <a:p>
            <a:r>
              <a:rPr lang="en-AU" dirty="0"/>
              <a:t>If a question asks about ‘health and wellbeing’, you should be referring to one or more dimensions of health and wellbeing in your answer. </a:t>
            </a:r>
          </a:p>
          <a:p>
            <a:r>
              <a:rPr lang="en-AU" dirty="0"/>
              <a:t>You should use the style of question and the number of marks allocated to help guide the level of depth you provide in your answers.</a:t>
            </a:r>
          </a:p>
          <a:p>
            <a:endParaRPr lang="en-US" dirty="0"/>
          </a:p>
          <a:p>
            <a:r>
              <a:rPr lang="en-US" dirty="0"/>
              <a:t>From the Study Design: ‘</a:t>
            </a:r>
            <a:r>
              <a:rPr lang="en-AU" dirty="0"/>
              <a:t>For the purposes of this study, the term ‘health’ is a broad, overarching term that includes the concepts of </a:t>
            </a:r>
            <a:r>
              <a:rPr lang="en-AU" b="1" dirty="0"/>
              <a:t>health and wellbeing</a:t>
            </a:r>
            <a:r>
              <a:rPr lang="en-AU" dirty="0"/>
              <a:t>, health status and associated health outcomes.’ Therefore, if a question asks how something may influence or promote health or health outcomes, you should be referring to one or more </a:t>
            </a:r>
            <a:r>
              <a:rPr lang="en-AU" b="1" dirty="0"/>
              <a:t>dimensions of health and wellbeing </a:t>
            </a:r>
            <a:r>
              <a:rPr lang="en-AU" dirty="0"/>
              <a:t>or health status indicators (covered later in the course) in your answer.</a:t>
            </a:r>
          </a:p>
          <a:p>
            <a:endParaRPr lang="en-AU" dirty="0"/>
          </a:p>
          <a:p>
            <a:r>
              <a:rPr lang="en-AU" dirty="0"/>
              <a:t>Remember, you should always write a term such as health and wellbeing out in full before abbreviating this to something such as ‘H&amp;W’. Only abbreviations found in the Study Design are not required to be written out in full before being used as an abbreviation. </a:t>
            </a:r>
          </a:p>
          <a:p>
            <a:endParaRPr lang="en-AU" dirty="0"/>
          </a:p>
          <a:p>
            <a:endParaRPr lang="en-AU" dirty="0"/>
          </a:p>
          <a:p>
            <a:endParaRPr lang="en-AU" dirty="0"/>
          </a:p>
          <a:p>
            <a:endParaRPr lang="en-US" dirty="0"/>
          </a:p>
        </p:txBody>
      </p:sp>
      <p:sp>
        <p:nvSpPr>
          <p:cNvPr id="4" name="Footer Placeholder 3">
            <a:extLst>
              <a:ext uri="{FF2B5EF4-FFF2-40B4-BE49-F238E27FC236}">
                <a16:creationId xmlns:a16="http://schemas.microsoft.com/office/drawing/2014/main" id="{03DEC50E-811C-A460-F364-7A0919671D32}"/>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D5117B58-0976-9D87-D442-F54316D83963}"/>
              </a:ext>
            </a:extLst>
          </p:cNvPr>
          <p:cNvSpPr>
            <a:spLocks noGrp="1"/>
          </p:cNvSpPr>
          <p:nvPr>
            <p:ph type="sldNum" sz="quarter" idx="12"/>
          </p:nvPr>
        </p:nvSpPr>
        <p:spPr/>
        <p:txBody>
          <a:bodyPr/>
          <a:lstStyle/>
          <a:p>
            <a:fld id="{BE15108C-154A-4A5A-9C05-91A49A422BA7}" type="slidenum">
              <a:rPr lang="en-US" smtClean="0"/>
              <a:pPr/>
              <a:t>40</a:t>
            </a:fld>
            <a:endParaRPr lang="en-US" dirty="0"/>
          </a:p>
        </p:txBody>
      </p:sp>
      <p:pic>
        <p:nvPicPr>
          <p:cNvPr id="6" name="Picture 2" descr="Free Clear Light Bulb Placed on Chalkboard Stock Photo">
            <a:extLst>
              <a:ext uri="{FF2B5EF4-FFF2-40B4-BE49-F238E27FC236}">
                <a16:creationId xmlns:a16="http://schemas.microsoft.com/office/drawing/2014/main" id="{40B90D65-16F8-77D5-1BEE-EF17CDFE6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28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66898" y="223613"/>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1024128" y="2286000"/>
            <a:ext cx="9720073" cy="4023360"/>
          </a:xfrm>
        </p:spPr>
        <p:txBody>
          <a:bodyPr/>
          <a:lstStyle/>
          <a:p>
            <a:endParaRPr lang="en-AU"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78223343-D9C7-08D7-E6ED-7F129A074502}"/>
              </a:ext>
            </a:extLst>
          </p:cNvPr>
          <p:cNvSpPr txBox="1"/>
          <p:nvPr/>
        </p:nvSpPr>
        <p:spPr>
          <a:xfrm>
            <a:off x="4821382" y="2660073"/>
            <a:ext cx="184731" cy="369332"/>
          </a:xfrm>
          <a:prstGeom prst="rect">
            <a:avLst/>
          </a:prstGeom>
          <a:noFill/>
        </p:spPr>
        <p:txBody>
          <a:bodyPr wrap="none" rtlCol="0">
            <a:spAutoFit/>
          </a:bodyPr>
          <a:lstStyle/>
          <a:p>
            <a:endParaRPr lang="en-US" dirty="0"/>
          </a:p>
        </p:txBody>
      </p:sp>
      <p:sp>
        <p:nvSpPr>
          <p:cNvPr id="11" name="Content Placeholder 2">
            <a:extLst>
              <a:ext uri="{FF2B5EF4-FFF2-40B4-BE49-F238E27FC236}">
                <a16:creationId xmlns:a16="http://schemas.microsoft.com/office/drawing/2014/main" id="{B206C8B1-B9E6-F5F7-C703-53F39948F41C}"/>
              </a:ext>
            </a:extLst>
          </p:cNvPr>
          <p:cNvSpPr txBox="1">
            <a:spLocks/>
          </p:cNvSpPr>
          <p:nvPr/>
        </p:nvSpPr>
        <p:spPr>
          <a:xfrm>
            <a:off x="866899" y="1413164"/>
            <a:ext cx="9877302" cy="4895561"/>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a:t>The key skills for this section of the course are:</a:t>
            </a:r>
          </a:p>
          <a:p>
            <a:pPr>
              <a:buFont typeface="Arial" panose="020B0604020202020204" pitchFamily="34" charset="0"/>
              <a:buChar char="•"/>
            </a:pPr>
            <a:r>
              <a:rPr lang="en-GB" dirty="0"/>
              <a:t>  Describe and analyse various perspectives, definitions and interpretations of health and wellbeing</a:t>
            </a:r>
          </a:p>
          <a:p>
            <a:pPr>
              <a:buFont typeface="Arial" panose="020B0604020202020204" pitchFamily="34" charset="0"/>
              <a:buChar char="•"/>
            </a:pPr>
            <a:r>
              <a:rPr lang="en-GB" dirty="0"/>
              <a:t> Explain different dimensions of health and wellbeing</a:t>
            </a:r>
            <a:endParaRPr lang="en-US" dirty="0"/>
          </a:p>
          <a:p>
            <a:pPr>
              <a:buFont typeface="Arial" panose="020B0604020202020204" pitchFamily="34" charset="0"/>
              <a:buChar char="•"/>
            </a:pPr>
            <a:endParaRPr lang="en-GB" dirty="0"/>
          </a:p>
          <a:p>
            <a:pPr marL="0" indent="0">
              <a:buNone/>
            </a:pPr>
            <a:r>
              <a:rPr lang="en-GB" dirty="0"/>
              <a:t>Therefore, common questions may include:</a:t>
            </a:r>
          </a:p>
          <a:p>
            <a:pPr marL="0" indent="0">
              <a:buNone/>
            </a:pPr>
            <a:r>
              <a:rPr lang="en-GB" dirty="0"/>
              <a:t>- Examples of different perspectives, definitions and interpretations of health and wellbeing which you are asked to analyse and provide examples of strengths and/or limitations of these.</a:t>
            </a:r>
          </a:p>
          <a:p>
            <a:pPr marL="0" indent="0">
              <a:buNone/>
            </a:pPr>
            <a:r>
              <a:rPr lang="en-GB" dirty="0"/>
              <a:t>- A case study/scenario where you are asked to explain how the dimensions of wellbeing are reflected or linked to information in the scenario. </a:t>
            </a:r>
          </a:p>
          <a:p>
            <a:pPr marL="0" indent="0">
              <a:buNone/>
            </a:pPr>
            <a:r>
              <a:rPr lang="en-GB" dirty="0"/>
              <a:t>- </a:t>
            </a:r>
            <a:r>
              <a:rPr lang="en-AU" dirty="0"/>
              <a:t>Describing and providing examples of the different dimensions of health and wellbeing.</a:t>
            </a:r>
          </a:p>
          <a:p>
            <a:endParaRPr lang="en-AU" dirty="0"/>
          </a:p>
          <a:p>
            <a:endParaRPr lang="en-AU" dirty="0"/>
          </a:p>
          <a:p>
            <a:endParaRPr lang="en-AU" dirty="0"/>
          </a:p>
          <a:p>
            <a:endParaRPr lang="en-US" dirty="0"/>
          </a:p>
        </p:txBody>
      </p:sp>
      <p:pic>
        <p:nvPicPr>
          <p:cNvPr id="8194" name="Picture 2" descr="Free Question Mark on Yellow Background Stock Photo">
            <a:extLst>
              <a:ext uri="{FF2B5EF4-FFF2-40B4-BE49-F238E27FC236}">
                <a16:creationId xmlns:a16="http://schemas.microsoft.com/office/drawing/2014/main" id="{6BD23AF9-CAF2-B2A3-C80D-B9F3CA80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1" y="78059"/>
            <a:ext cx="1405053" cy="2107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7B30392-DA0D-7AB1-0D8C-58C47367115F}"/>
              </a:ext>
            </a:extLst>
          </p:cNvPr>
          <p:cNvSpPr>
            <a:spLocks noGrp="1"/>
          </p:cNvSpPr>
          <p:nvPr>
            <p:ph type="ftr" sz="quarter" idx="11"/>
          </p:nvPr>
        </p:nvSpPr>
        <p:spPr/>
        <p:txBody>
          <a:bodyPr/>
          <a:lstStyle/>
          <a:p>
            <a:r>
              <a:rPr lang="en-US"/>
              <a:t>© Health Resources Hub (HRH) 2024</a:t>
            </a:r>
            <a:endParaRPr lang="en-US" dirty="0"/>
          </a:p>
        </p:txBody>
      </p:sp>
      <p:sp>
        <p:nvSpPr>
          <p:cNvPr id="6" name="Slide Number Placeholder 5">
            <a:extLst>
              <a:ext uri="{FF2B5EF4-FFF2-40B4-BE49-F238E27FC236}">
                <a16:creationId xmlns:a16="http://schemas.microsoft.com/office/drawing/2014/main" id="{8FDC5F05-2C08-5493-237E-224E0F242F9D}"/>
              </a:ext>
            </a:extLst>
          </p:cNvPr>
          <p:cNvSpPr>
            <a:spLocks noGrp="1"/>
          </p:cNvSpPr>
          <p:nvPr>
            <p:ph type="sldNum" sz="quarter" idx="12"/>
          </p:nvPr>
        </p:nvSpPr>
        <p:spPr/>
        <p:txBody>
          <a:bodyPr/>
          <a:lstStyle/>
          <a:p>
            <a:fld id="{BE15108C-154A-4A5A-9C05-91A49A422BA7}" type="slidenum">
              <a:rPr lang="en-US" smtClean="0"/>
              <a:pPr/>
              <a:t>41</a:t>
            </a:fld>
            <a:endParaRPr lang="en-US" dirty="0"/>
          </a:p>
        </p:txBody>
      </p:sp>
    </p:spTree>
    <p:extLst>
      <p:ext uri="{BB962C8B-B14F-4D97-AF65-F5344CB8AC3E}">
        <p14:creationId xmlns:p14="http://schemas.microsoft.com/office/powerpoint/2010/main" val="40167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assessment style practice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Assessment style practice questions in your booklet.</a:t>
            </a:r>
          </a:p>
          <a:p>
            <a:endParaRPr lang="en-US" dirty="0"/>
          </a:p>
        </p:txBody>
      </p:sp>
      <p:pic>
        <p:nvPicPr>
          <p:cNvPr id="10242" name="Picture 2" descr="Free Photo Of Person Leaning On Table Stock Photo">
            <a:extLst>
              <a:ext uri="{FF2B5EF4-FFF2-40B4-BE49-F238E27FC236}">
                <a16:creationId xmlns:a16="http://schemas.microsoft.com/office/drawing/2014/main" id="{05F32489-4F6F-12D9-D93A-615B0D2A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DCC5D90-AD3D-EAF4-F43C-FCFFC31BC83B}"/>
              </a:ext>
            </a:extLst>
          </p:cNvPr>
          <p:cNvSpPr>
            <a:spLocks noGrp="1"/>
          </p:cNvSpPr>
          <p:nvPr>
            <p:ph type="ftr" sz="quarter" idx="11"/>
          </p:nvPr>
        </p:nvSpPr>
        <p:spPr/>
        <p:txBody>
          <a:bodyPr/>
          <a:lstStyle/>
          <a:p>
            <a:r>
              <a:rPr lang="en-US"/>
              <a:t>© Health Resources Hub (HRH) 2024</a:t>
            </a:r>
            <a:endParaRPr lang="en-US" dirty="0"/>
          </a:p>
        </p:txBody>
      </p:sp>
      <p:sp>
        <p:nvSpPr>
          <p:cNvPr id="7" name="Slide Number Placeholder 6">
            <a:extLst>
              <a:ext uri="{FF2B5EF4-FFF2-40B4-BE49-F238E27FC236}">
                <a16:creationId xmlns:a16="http://schemas.microsoft.com/office/drawing/2014/main" id="{DB691E55-C0BD-2A28-B060-F204C7BECFAF}"/>
              </a:ext>
            </a:extLst>
          </p:cNvPr>
          <p:cNvSpPr>
            <a:spLocks noGrp="1"/>
          </p:cNvSpPr>
          <p:nvPr>
            <p:ph type="sldNum" sz="quarter" idx="12"/>
          </p:nvPr>
        </p:nvSpPr>
        <p:spPr/>
        <p:txBody>
          <a:bodyPr/>
          <a:lstStyle/>
          <a:p>
            <a:fld id="{BE15108C-154A-4A5A-9C05-91A49A422BA7}" type="slidenum">
              <a:rPr lang="en-US" smtClean="0"/>
              <a:pPr/>
              <a:t>42</a:t>
            </a:fld>
            <a:endParaRPr lang="en-US" dirty="0"/>
          </a:p>
        </p:txBody>
      </p:sp>
      <p:pic>
        <p:nvPicPr>
          <p:cNvPr id="5" name="Picture 4" descr="A questionnaire with black text&#10;&#10;Description automatically generated">
            <a:extLst>
              <a:ext uri="{FF2B5EF4-FFF2-40B4-BE49-F238E27FC236}">
                <a16:creationId xmlns:a16="http://schemas.microsoft.com/office/drawing/2014/main" id="{7C2A202D-F9E6-F9A2-1009-2DF00057AF79}"/>
              </a:ext>
            </a:extLst>
          </p:cNvPr>
          <p:cNvPicPr>
            <a:picLocks noChangeAspect="1"/>
          </p:cNvPicPr>
          <p:nvPr/>
        </p:nvPicPr>
        <p:blipFill>
          <a:blip r:embed="rId3"/>
          <a:stretch>
            <a:fillRect/>
          </a:stretch>
        </p:blipFill>
        <p:spPr>
          <a:xfrm>
            <a:off x="1775861" y="2973146"/>
            <a:ext cx="6412758" cy="3380909"/>
          </a:xfrm>
          <a:prstGeom prst="rect">
            <a:avLst/>
          </a:prstGeom>
        </p:spPr>
      </p:pic>
    </p:spTree>
    <p:extLst>
      <p:ext uri="{BB962C8B-B14F-4D97-AF65-F5344CB8AC3E}">
        <p14:creationId xmlns:p14="http://schemas.microsoft.com/office/powerpoint/2010/main" val="304724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1.1.1c in your booklet</a:t>
            </a:r>
          </a:p>
        </p:txBody>
      </p:sp>
      <p:sp>
        <p:nvSpPr>
          <p:cNvPr id="4" name="Footer Placeholder 3">
            <a:extLst>
              <a:ext uri="{FF2B5EF4-FFF2-40B4-BE49-F238E27FC236}">
                <a16:creationId xmlns:a16="http://schemas.microsoft.com/office/drawing/2014/main" id="{AC2AB82B-F2E7-BE4E-56A7-C215B5761793}"/>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F07B67CE-5A76-404E-48BE-FB2DC23AAED9}"/>
              </a:ext>
            </a:extLst>
          </p:cNvPr>
          <p:cNvSpPr>
            <a:spLocks noGrp="1"/>
          </p:cNvSpPr>
          <p:nvPr>
            <p:ph type="sldNum" sz="quarter" idx="12"/>
          </p:nvPr>
        </p:nvSpPr>
        <p:spPr/>
        <p:txBody>
          <a:bodyPr/>
          <a:lstStyle/>
          <a:p>
            <a:fld id="{BE15108C-154A-4A5A-9C05-91A49A422BA7}" type="slidenum">
              <a:rPr lang="en-US" smtClean="0"/>
              <a:pPr/>
              <a:t>43</a:t>
            </a:fld>
            <a:endParaRPr lang="en-US" dirty="0"/>
          </a:p>
        </p:txBody>
      </p:sp>
      <p:pic>
        <p:nvPicPr>
          <p:cNvPr id="6" name="Picture 5" descr="A screenshot of a web page&#10;&#10;Description automatically generated">
            <a:extLst>
              <a:ext uri="{FF2B5EF4-FFF2-40B4-BE49-F238E27FC236}">
                <a16:creationId xmlns:a16="http://schemas.microsoft.com/office/drawing/2014/main" id="{C9F180AC-8FB9-D5A0-6573-B55D44226943}"/>
              </a:ext>
            </a:extLst>
          </p:cNvPr>
          <p:cNvPicPr>
            <a:picLocks noChangeAspect="1"/>
          </p:cNvPicPr>
          <p:nvPr/>
        </p:nvPicPr>
        <p:blipFill>
          <a:blip r:embed="rId2"/>
          <a:stretch>
            <a:fillRect/>
          </a:stretch>
        </p:blipFill>
        <p:spPr>
          <a:xfrm>
            <a:off x="2152357" y="2084832"/>
            <a:ext cx="6966584" cy="4231306"/>
          </a:xfrm>
          <a:prstGeom prst="rect">
            <a:avLst/>
          </a:prstGeom>
        </p:spPr>
      </p:pic>
    </p:spTree>
    <p:extLst>
      <p:ext uri="{BB962C8B-B14F-4D97-AF65-F5344CB8AC3E}">
        <p14:creationId xmlns:p14="http://schemas.microsoft.com/office/powerpoint/2010/main" val="231300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12062" y="365826"/>
            <a:ext cx="9720262" cy="1498600"/>
          </a:xfrm>
        </p:spPr>
        <p:txBody>
          <a:bodyPr/>
          <a:lstStyle/>
          <a:p>
            <a:r>
              <a:rPr lang="en-US" dirty="0"/>
              <a:t>Achieving success in </a:t>
            </a:r>
            <a:r>
              <a:rPr lang="en-US" dirty="0" err="1"/>
              <a:t>vce</a:t>
            </a:r>
            <a:r>
              <a:rPr lang="en-US" dirty="0"/>
              <a:t> </a:t>
            </a:r>
            <a:r>
              <a:rPr lang="en-US" dirty="0" err="1"/>
              <a:t>hhd</a:t>
            </a:r>
            <a:endParaRPr lang="en-US" dirty="0"/>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653142" y="1626920"/>
            <a:ext cx="8657111" cy="5106390"/>
          </a:xfrm>
        </p:spPr>
        <p:txBody>
          <a:bodyPr>
            <a:normAutofit fontScale="92500" lnSpcReduction="10000"/>
          </a:bodyPr>
          <a:lstStyle/>
          <a:p>
            <a:pPr algn="ctr"/>
            <a:r>
              <a:rPr lang="en-AU" b="1" dirty="0"/>
              <a:t>How do I ensure I achieve an 'S' for this subject?</a:t>
            </a:r>
          </a:p>
          <a:p>
            <a:r>
              <a:rPr lang="en-AU" dirty="0"/>
              <a:t>You must achieve an 'S' in each of the outcomes to pass this subject. In order to do this, you need to ensure the following:</a:t>
            </a:r>
          </a:p>
          <a:p>
            <a:r>
              <a:rPr lang="en-AU" dirty="0"/>
              <a:t>- You complete all Assessments/SACs.</a:t>
            </a:r>
          </a:p>
          <a:p>
            <a:r>
              <a:rPr lang="en-AU" dirty="0"/>
              <a:t>- You maintain high levels of class attendance.</a:t>
            </a:r>
          </a:p>
          <a:p>
            <a:r>
              <a:rPr lang="en-AU" dirty="0"/>
              <a:t>- You complete set coursework such as assigned textbook questions and homework.</a:t>
            </a:r>
          </a:p>
          <a:p>
            <a:endParaRPr lang="en-AU" dirty="0"/>
          </a:p>
          <a:p>
            <a:pPr algn="ctr"/>
            <a:r>
              <a:rPr lang="en-AU" b="1" dirty="0"/>
              <a:t>What is our holiday homework?</a:t>
            </a:r>
          </a:p>
          <a:p>
            <a:r>
              <a:rPr lang="en-AU" dirty="0"/>
              <a:t>Over the holidays you must complete the following:</a:t>
            </a:r>
          </a:p>
          <a:p>
            <a:r>
              <a:rPr lang="en-AU" dirty="0"/>
              <a:t>- All sections of the Transition Booklet.</a:t>
            </a:r>
          </a:p>
          <a:p>
            <a:r>
              <a:rPr lang="en-AU" dirty="0"/>
              <a:t>- The assigned Textbook Questions.</a:t>
            </a:r>
          </a:p>
          <a:p>
            <a:r>
              <a:rPr lang="en-AU" dirty="0"/>
              <a:t>- Notes on the first key knowledge point - 1.1.1.</a:t>
            </a:r>
          </a:p>
          <a:p>
            <a:endParaRPr lang="en-AU" dirty="0"/>
          </a:p>
          <a:p>
            <a:endParaRPr lang="en-US" dirty="0"/>
          </a:p>
        </p:txBody>
      </p:sp>
      <p:pic>
        <p:nvPicPr>
          <p:cNvPr id="5122" name="Picture 2" descr="Free Black and White Dartboard Stock Photo">
            <a:extLst>
              <a:ext uri="{FF2B5EF4-FFF2-40B4-BE49-F238E27FC236}">
                <a16:creationId xmlns:a16="http://schemas.microsoft.com/office/drawing/2014/main" id="{C8C5B404-B679-E217-2E40-EEBF54CE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53" y="257041"/>
            <a:ext cx="2569117" cy="1716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Silver Ipad on Table Stock Photo">
            <a:extLst>
              <a:ext uri="{FF2B5EF4-FFF2-40B4-BE49-F238E27FC236}">
                <a16:creationId xmlns:a16="http://schemas.microsoft.com/office/drawing/2014/main" id="{45CC7260-D51C-7802-55E2-F61BA4E1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68" y="4254573"/>
            <a:ext cx="3349702" cy="22376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6E52FB2-24C0-16DE-EDB2-3D3D1BC93F57}"/>
              </a:ext>
            </a:extLst>
          </p:cNvPr>
          <p:cNvSpPr>
            <a:spLocks noGrp="1"/>
          </p:cNvSpPr>
          <p:nvPr>
            <p:ph type="ftr" sz="quarter" idx="11"/>
          </p:nvPr>
        </p:nvSpPr>
        <p:spPr/>
        <p:txBody>
          <a:bodyPr/>
          <a:lstStyle/>
          <a:p>
            <a:r>
              <a:rPr lang="en-US"/>
              <a:t>© Health Resources Hub (HRH) 2024 </a:t>
            </a:r>
            <a:endParaRPr lang="en-US" dirty="0"/>
          </a:p>
        </p:txBody>
      </p:sp>
      <p:sp>
        <p:nvSpPr>
          <p:cNvPr id="3" name="Slide Number Placeholder 2">
            <a:extLst>
              <a:ext uri="{FF2B5EF4-FFF2-40B4-BE49-F238E27FC236}">
                <a16:creationId xmlns:a16="http://schemas.microsoft.com/office/drawing/2014/main" id="{B9B2BBA2-45D1-132E-3842-4606EEB2CDD8}"/>
              </a:ext>
            </a:extLst>
          </p:cNvPr>
          <p:cNvSpPr>
            <a:spLocks noGrp="1"/>
          </p:cNvSpPr>
          <p:nvPr>
            <p:ph type="sldNum" sz="quarter" idx="12"/>
          </p:nvPr>
        </p:nvSpPr>
        <p:spPr/>
        <p:txBody>
          <a:bodyPr/>
          <a:lstStyle/>
          <a:p>
            <a:fld id="{BE15108C-154A-4A5A-9C05-91A49A422BA7}" type="slidenum">
              <a:rPr lang="en-US" smtClean="0"/>
              <a:pPr/>
              <a:t>5</a:t>
            </a:fld>
            <a:endParaRPr lang="en-US" dirty="0"/>
          </a:p>
        </p:txBody>
      </p:sp>
    </p:spTree>
    <p:extLst>
      <p:ext uri="{BB962C8B-B14F-4D97-AF65-F5344CB8AC3E}">
        <p14:creationId xmlns:p14="http://schemas.microsoft.com/office/powerpoint/2010/main" val="396868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26276" y="352238"/>
            <a:ext cx="9720262" cy="1498600"/>
          </a:xfrm>
        </p:spPr>
        <p:txBody>
          <a:bodyPr/>
          <a:lstStyle/>
          <a:p>
            <a:r>
              <a:rPr lang="en-US" dirty="0"/>
              <a:t>Transition timeline</a:t>
            </a:r>
          </a:p>
        </p:txBody>
      </p:sp>
      <p:sp>
        <p:nvSpPr>
          <p:cNvPr id="6" name="Footer Placeholder 5">
            <a:extLst>
              <a:ext uri="{FF2B5EF4-FFF2-40B4-BE49-F238E27FC236}">
                <a16:creationId xmlns:a16="http://schemas.microsoft.com/office/drawing/2014/main" id="{0A4DCB05-E21F-BD1E-DE44-708943BBAB6C}"/>
              </a:ext>
            </a:extLst>
          </p:cNvPr>
          <p:cNvSpPr>
            <a:spLocks noGrp="1"/>
          </p:cNvSpPr>
          <p:nvPr>
            <p:ph type="ftr" sz="quarter" idx="11"/>
          </p:nvPr>
        </p:nvSpPr>
        <p:spPr/>
        <p:txBody>
          <a:bodyPr/>
          <a:lstStyle/>
          <a:p>
            <a:r>
              <a:rPr lang="en-US"/>
              <a:t>© Health Resources Hub (HRH) 2024 </a:t>
            </a:r>
            <a:endParaRPr lang="en-US" dirty="0"/>
          </a:p>
        </p:txBody>
      </p:sp>
      <p:sp>
        <p:nvSpPr>
          <p:cNvPr id="3" name="Slide Number Placeholder 2">
            <a:extLst>
              <a:ext uri="{FF2B5EF4-FFF2-40B4-BE49-F238E27FC236}">
                <a16:creationId xmlns:a16="http://schemas.microsoft.com/office/drawing/2014/main" id="{638348B3-5CFE-DC10-16DF-022577644621}"/>
              </a:ext>
            </a:extLst>
          </p:cNvPr>
          <p:cNvSpPr>
            <a:spLocks noGrp="1"/>
          </p:cNvSpPr>
          <p:nvPr>
            <p:ph type="sldNum" sz="quarter" idx="12"/>
          </p:nvPr>
        </p:nvSpPr>
        <p:spPr/>
        <p:txBody>
          <a:bodyPr/>
          <a:lstStyle/>
          <a:p>
            <a:fld id="{BE15108C-154A-4A5A-9C05-91A49A422BA7}" type="slidenum">
              <a:rPr lang="en-US" smtClean="0"/>
              <a:pPr/>
              <a:t>6</a:t>
            </a:fld>
            <a:endParaRPr lang="en-US" dirty="0"/>
          </a:p>
        </p:txBody>
      </p:sp>
      <p:graphicFrame>
        <p:nvGraphicFramePr>
          <p:cNvPr id="4" name="Table 3">
            <a:extLst>
              <a:ext uri="{FF2B5EF4-FFF2-40B4-BE49-F238E27FC236}">
                <a16:creationId xmlns:a16="http://schemas.microsoft.com/office/drawing/2014/main" id="{F11A741C-46C8-0420-A8BE-0CC16100C958}"/>
              </a:ext>
            </a:extLst>
          </p:cNvPr>
          <p:cNvGraphicFramePr>
            <a:graphicFrameLocks noGrp="1"/>
          </p:cNvGraphicFramePr>
          <p:nvPr>
            <p:extLst>
              <p:ext uri="{D42A27DB-BD31-4B8C-83A1-F6EECF244321}">
                <p14:modId xmlns:p14="http://schemas.microsoft.com/office/powerpoint/2010/main" val="1164108835"/>
              </p:ext>
            </p:extLst>
          </p:nvPr>
        </p:nvGraphicFramePr>
        <p:xfrm>
          <a:off x="1023939" y="1758575"/>
          <a:ext cx="10241785" cy="4335930"/>
        </p:xfrm>
        <a:graphic>
          <a:graphicData uri="http://schemas.openxmlformats.org/drawingml/2006/table">
            <a:tbl>
              <a:tblPr firstRow="1" firstCol="1" bandRow="1">
                <a:tableStyleId>{5C22544A-7EE6-4342-B048-85BDC9FD1C3A}</a:tableStyleId>
              </a:tblPr>
              <a:tblGrid>
                <a:gridCol w="1600508">
                  <a:extLst>
                    <a:ext uri="{9D8B030D-6E8A-4147-A177-3AD203B41FA5}">
                      <a16:colId xmlns:a16="http://schemas.microsoft.com/office/drawing/2014/main" val="2592397787"/>
                    </a:ext>
                  </a:extLst>
                </a:gridCol>
                <a:gridCol w="795647">
                  <a:extLst>
                    <a:ext uri="{9D8B030D-6E8A-4147-A177-3AD203B41FA5}">
                      <a16:colId xmlns:a16="http://schemas.microsoft.com/office/drawing/2014/main" val="1016902278"/>
                    </a:ext>
                  </a:extLst>
                </a:gridCol>
                <a:gridCol w="2778825">
                  <a:extLst>
                    <a:ext uri="{9D8B030D-6E8A-4147-A177-3AD203B41FA5}">
                      <a16:colId xmlns:a16="http://schemas.microsoft.com/office/drawing/2014/main" val="1833389109"/>
                    </a:ext>
                  </a:extLst>
                </a:gridCol>
                <a:gridCol w="3018448">
                  <a:extLst>
                    <a:ext uri="{9D8B030D-6E8A-4147-A177-3AD203B41FA5}">
                      <a16:colId xmlns:a16="http://schemas.microsoft.com/office/drawing/2014/main" val="2593059097"/>
                    </a:ext>
                  </a:extLst>
                </a:gridCol>
                <a:gridCol w="2048357">
                  <a:extLst>
                    <a:ext uri="{9D8B030D-6E8A-4147-A177-3AD203B41FA5}">
                      <a16:colId xmlns:a16="http://schemas.microsoft.com/office/drawing/2014/main" val="3651899358"/>
                    </a:ext>
                  </a:extLst>
                </a:gridCol>
              </a:tblGrid>
              <a:tr h="580520">
                <a:tc>
                  <a:txBody>
                    <a:bodyPr/>
                    <a:lstStyle/>
                    <a:p>
                      <a:pPr algn="ctr"/>
                      <a:r>
                        <a:rPr lang="en-AU" sz="1800" dirty="0">
                          <a:effectLst/>
                        </a:rPr>
                        <a:t> </a:t>
                      </a:r>
                      <a:endParaRPr lang="en-AU" sz="2800" dirty="0">
                        <a:effectLst/>
                      </a:endParaRPr>
                    </a:p>
                    <a:p>
                      <a:pPr algn="ctr"/>
                      <a:r>
                        <a:rPr lang="en-AU" sz="1800" dirty="0">
                          <a:effectLst/>
                        </a:rPr>
                        <a:t>Unit, Area of Study and Outcome</a:t>
                      </a:r>
                      <a:endParaRPr lang="en-AU" sz="2800" dirty="0">
                        <a:effectLst/>
                      </a:endParaRPr>
                    </a:p>
                    <a:p>
                      <a:pPr algn="ctr"/>
                      <a:r>
                        <a:rPr lang="en-AU" sz="1800" dirty="0">
                          <a:effectLst/>
                        </a:rPr>
                        <a:t> </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Week</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Key knowledge</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Key Skills</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Coursework and Assessment tasks</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83772115"/>
                  </a:ext>
                </a:extLst>
              </a:tr>
              <a:tr h="2964330">
                <a:tc>
                  <a:txBody>
                    <a:bodyPr/>
                    <a:lstStyle/>
                    <a:p>
                      <a:pPr algn="ctr"/>
                      <a:r>
                        <a:rPr lang="en-AU" sz="1800">
                          <a:effectLst/>
                        </a:rPr>
                        <a:t>Unit 1 - Understanding health and wellbeing</a:t>
                      </a:r>
                      <a:endParaRPr lang="en-AU" sz="2800">
                        <a:effectLst/>
                      </a:endParaRPr>
                    </a:p>
                    <a:p>
                      <a:pPr algn="ctr"/>
                      <a:r>
                        <a:rPr lang="en-AU" sz="1800">
                          <a:effectLst/>
                        </a:rPr>
                        <a:t> </a:t>
                      </a:r>
                      <a:endParaRPr lang="en-AU" sz="2800">
                        <a:effectLst/>
                      </a:endParaRPr>
                    </a:p>
                    <a:p>
                      <a:pPr algn="ctr"/>
                      <a:r>
                        <a:rPr lang="en-AU" sz="1800">
                          <a:effectLst/>
                        </a:rPr>
                        <a:t>Area of Study 1 - Concepts of health</a:t>
                      </a:r>
                      <a:endParaRPr lang="en-AU" sz="2800">
                        <a:effectLst/>
                      </a:endParaRPr>
                    </a:p>
                    <a:p>
                      <a:pPr algn="ctr"/>
                      <a:r>
                        <a:rPr lang="en-AU" sz="1800">
                          <a:effectLst/>
                        </a:rPr>
                        <a:t> </a:t>
                      </a:r>
                      <a:endParaRPr lang="en-AU" sz="2800">
                        <a:effectLst/>
                      </a:endParaRPr>
                    </a:p>
                    <a:p>
                      <a:pPr algn="ctr"/>
                      <a:r>
                        <a:rPr lang="en-AU" sz="1800">
                          <a:effectLst/>
                        </a:rPr>
                        <a:t>Outcome 1</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1</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alpha val="28000"/>
                      </a:srgbClr>
                    </a:solidFill>
                  </a:tcPr>
                </a:tc>
                <a:tc>
                  <a:txBody>
                    <a:bodyPr/>
                    <a:lstStyle/>
                    <a:p>
                      <a:pPr marL="342900" lvl="0" indent="-342900" algn="ctr" fontAlgn="base">
                        <a:lnSpc>
                          <a:spcPts val="1400"/>
                        </a:lnSpc>
                        <a:spcBef>
                          <a:spcPts val="300"/>
                        </a:spcBef>
                        <a:buClr>
                          <a:srgbClr val="000000"/>
                        </a:buClr>
                        <a:buFont typeface="Symbol" pitchFamily="2" charset="2"/>
                        <a:buChar char=""/>
                        <a:tabLst>
                          <a:tab pos="269875" algn="l"/>
                        </a:tabLst>
                      </a:pPr>
                      <a:r>
                        <a:rPr lang="en-GB" sz="1800" u="none" strike="noStrike" kern="0" spc="0" dirty="0">
                          <a:ln>
                            <a:noFill/>
                          </a:ln>
                          <a:effectLst>
                            <a:outerShdw sx="0" sy="0">
                              <a:srgbClr val="000000"/>
                            </a:outerShdw>
                          </a:effectLst>
                        </a:rPr>
                        <a:t>Various definitions of health and wellbeing: physical, social, emotional, mental and spiritual dimensions</a:t>
                      </a:r>
                      <a:endParaRPr lang="en-AU" sz="1800" u="none" strike="noStrike" kern="0" spc="0" dirty="0">
                        <a:ln>
                          <a:noFill/>
                        </a:ln>
                        <a:effectLst>
                          <a:outerShdw sx="0" sy="0">
                            <a:srgbClr val="000000"/>
                          </a:outerShdw>
                        </a:effectLst>
                        <a:latin typeface="Arial" panose="020B0604020202020204" pitchFamily="34" charset="0"/>
                        <a:ea typeface="Times New Roman" panose="02020603050405020304" pitchFamily="18" charset="0"/>
                        <a:cs typeface="Symbol" pitchFamily="2" charset="2"/>
                      </a:endParaRPr>
                    </a:p>
                  </a:txBody>
                  <a:tcPr marL="68580" marR="68580" marT="0" marB="0" anchor="ctr">
                    <a:solidFill>
                      <a:srgbClr val="92D050">
                        <a:alpha val="28000"/>
                      </a:srgbClr>
                    </a:solidFill>
                  </a:tcPr>
                </a:tc>
                <a:tc>
                  <a:txBody>
                    <a:bodyPr/>
                    <a:lstStyle/>
                    <a:p>
                      <a:pPr marL="342900" lvl="0" indent="-342900" algn="ctr" fontAlgn="base">
                        <a:lnSpc>
                          <a:spcPts val="1400"/>
                        </a:lnSpc>
                        <a:buClr>
                          <a:srgbClr val="000000"/>
                        </a:buClr>
                        <a:buFont typeface="Symbol" pitchFamily="2" charset="2"/>
                        <a:buChar char=""/>
                        <a:tabLst>
                          <a:tab pos="269875" algn="l"/>
                        </a:tabLst>
                      </a:pPr>
                      <a:r>
                        <a:rPr lang="en-GB" sz="1800" u="none" strike="noStrike" kern="0" spc="0">
                          <a:ln>
                            <a:noFill/>
                          </a:ln>
                          <a:effectLst>
                            <a:outerShdw sx="0" sy="0">
                              <a:srgbClr val="000000"/>
                            </a:outerShdw>
                          </a:effectLst>
                        </a:rPr>
                        <a:t>Describe and analyse various perspectives, definitions and interpretations of health and wellbeing</a:t>
                      </a:r>
                      <a:endParaRPr lang="en-AU" sz="1800" u="none" strike="noStrike" kern="0" spc="0">
                        <a:ln>
                          <a:noFill/>
                        </a:ln>
                        <a:effectLst>
                          <a:outerShdw sx="0" sy="0">
                            <a:srgbClr val="000000"/>
                          </a:outerShdw>
                        </a:effectLst>
                      </a:endParaRPr>
                    </a:p>
                    <a:p>
                      <a:pPr algn="ctr">
                        <a:lnSpc>
                          <a:spcPts val="1400"/>
                        </a:lnSpc>
                        <a:tabLst>
                          <a:tab pos="269875" algn="l"/>
                        </a:tabLst>
                      </a:pPr>
                      <a:r>
                        <a:rPr lang="en-GB" sz="1800" kern="1100">
                          <a:effectLst/>
                        </a:rPr>
                        <a:t> </a:t>
                      </a:r>
                      <a:endParaRPr lang="en-AU" sz="1800" kern="1100">
                        <a:effectLst/>
                      </a:endParaRPr>
                    </a:p>
                    <a:p>
                      <a:pPr marL="342900" lvl="0" indent="-342900" algn="ctr" fontAlgn="base">
                        <a:lnSpc>
                          <a:spcPts val="1400"/>
                        </a:lnSpc>
                        <a:spcAft>
                          <a:spcPts val="300"/>
                        </a:spcAft>
                        <a:buClr>
                          <a:srgbClr val="000000"/>
                        </a:buClr>
                        <a:buFont typeface="Symbol" pitchFamily="2" charset="2"/>
                        <a:buChar char=""/>
                        <a:tabLst>
                          <a:tab pos="269875" algn="l"/>
                        </a:tabLst>
                      </a:pPr>
                      <a:r>
                        <a:rPr lang="en-GB" sz="1800" u="none" strike="noStrike" kern="0" spc="0">
                          <a:ln>
                            <a:noFill/>
                          </a:ln>
                          <a:effectLst>
                            <a:outerShdw sx="0" sy="0">
                              <a:srgbClr val="000000"/>
                            </a:outerShdw>
                          </a:effectLst>
                        </a:rPr>
                        <a:t>Explain different dimensions of health and wellbeing</a:t>
                      </a:r>
                      <a:endParaRPr lang="en-AU" sz="1800" u="none" strike="noStrike" kern="0" spc="0">
                        <a:ln>
                          <a:noFill/>
                        </a:ln>
                        <a:effectLst>
                          <a:outerShdw sx="0" sy="0">
                            <a:srgbClr val="000000"/>
                          </a:outerShdw>
                        </a:effectLst>
                        <a:latin typeface="Arial" panose="020B0604020202020204" pitchFamily="34" charset="0"/>
                        <a:ea typeface="Times New Roman" panose="02020603050405020304" pitchFamily="18" charset="0"/>
                        <a:cs typeface="Symbol" pitchFamily="2" charset="2"/>
                      </a:endParaRPr>
                    </a:p>
                  </a:txBody>
                  <a:tcPr marL="68580" marR="68580" marT="0" marB="0" anchor="ctr">
                    <a:solidFill>
                      <a:srgbClr val="92D050">
                        <a:alpha val="28000"/>
                      </a:srgbClr>
                    </a:solidFill>
                  </a:tcPr>
                </a:tc>
                <a:tc>
                  <a:txBody>
                    <a:bodyPr/>
                    <a:lstStyle/>
                    <a:p>
                      <a:pPr algn="ctr"/>
                      <a:r>
                        <a:rPr lang="en-AU" sz="1800" dirty="0">
                          <a:effectLst/>
                        </a:rPr>
                        <a:t>Holiday homework:</a:t>
                      </a:r>
                      <a:endParaRPr lang="en-AU" sz="2800" dirty="0">
                        <a:effectLst/>
                      </a:endParaRPr>
                    </a:p>
                    <a:p>
                      <a:pPr algn="ctr"/>
                      <a:r>
                        <a:rPr lang="en-AU" sz="1800" dirty="0">
                          <a:effectLst/>
                        </a:rPr>
                        <a:t> </a:t>
                      </a:r>
                      <a:endParaRPr lang="en-AU" sz="2800" dirty="0">
                        <a:effectLst/>
                      </a:endParaRPr>
                    </a:p>
                    <a:p>
                      <a:pPr algn="ctr"/>
                      <a:r>
                        <a:rPr lang="en-AU" sz="1800" dirty="0">
                          <a:effectLst/>
                        </a:rPr>
                        <a:t>Complete Transition Booklet and Textbook Chapter Questions</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alpha val="28000"/>
                      </a:srgbClr>
                    </a:solidFill>
                  </a:tcPr>
                </a:tc>
                <a:extLst>
                  <a:ext uri="{0D108BD9-81ED-4DB2-BD59-A6C34878D82A}">
                    <a16:rowId xmlns:a16="http://schemas.microsoft.com/office/drawing/2014/main" val="2481973023"/>
                  </a:ext>
                </a:extLst>
              </a:tr>
            </a:tbl>
          </a:graphicData>
        </a:graphic>
      </p:graphicFrame>
    </p:spTree>
    <p:extLst>
      <p:ext uri="{BB962C8B-B14F-4D97-AF65-F5344CB8AC3E}">
        <p14:creationId xmlns:p14="http://schemas.microsoft.com/office/powerpoint/2010/main" val="4093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39C-BD85-E20D-DA40-98820087D2C4}"/>
              </a:ext>
            </a:extLst>
          </p:cNvPr>
          <p:cNvSpPr>
            <a:spLocks noGrp="1"/>
          </p:cNvSpPr>
          <p:nvPr>
            <p:ph type="title"/>
          </p:nvPr>
        </p:nvSpPr>
        <p:spPr>
          <a:xfrm>
            <a:off x="1024128" y="585216"/>
            <a:ext cx="9720072" cy="1499616"/>
          </a:xfrm>
        </p:spPr>
        <p:txBody>
          <a:bodyPr/>
          <a:lstStyle/>
          <a:p>
            <a:r>
              <a:rPr lang="en-US" dirty="0"/>
              <a:t>Area of study 1 </a:t>
            </a:r>
            <a:r>
              <a:rPr lang="en-US" dirty="0" err="1"/>
              <a:t>OUtcome</a:t>
            </a:r>
            <a:endParaRPr lang="en-US" dirty="0"/>
          </a:p>
        </p:txBody>
      </p:sp>
      <p:sp>
        <p:nvSpPr>
          <p:cNvPr id="3" name="Content Placeholder 2">
            <a:extLst>
              <a:ext uri="{FF2B5EF4-FFF2-40B4-BE49-F238E27FC236}">
                <a16:creationId xmlns:a16="http://schemas.microsoft.com/office/drawing/2014/main" id="{CC8A0572-B6A5-BE3B-1DFD-B46B9E6C2DC5}"/>
              </a:ext>
            </a:extLst>
          </p:cNvPr>
          <p:cNvSpPr>
            <a:spLocks noGrp="1"/>
          </p:cNvSpPr>
          <p:nvPr>
            <p:ph idx="1"/>
          </p:nvPr>
        </p:nvSpPr>
        <p:spPr>
          <a:xfrm>
            <a:off x="1024128" y="1793175"/>
            <a:ext cx="9720072" cy="4183042"/>
          </a:xfrm>
        </p:spPr>
        <p:txBody>
          <a:bodyPr/>
          <a:lstStyle/>
          <a:p>
            <a:r>
              <a:rPr lang="en-AU" i="1" dirty="0"/>
              <a:t>On completion of this unit, the student should be able to explain multiple dimensions of health and wellbeing, explain indicators used to measure health status and analyse sociocultural factors that contribute to variations in the health status of youth.</a:t>
            </a:r>
            <a:endParaRPr lang="en-US" dirty="0"/>
          </a:p>
        </p:txBody>
      </p:sp>
      <p:pic>
        <p:nvPicPr>
          <p:cNvPr id="3074" name="Picture 2" descr="Free Person Holding Orange Pen Stock Photo">
            <a:extLst>
              <a:ext uri="{FF2B5EF4-FFF2-40B4-BE49-F238E27FC236}">
                <a16:creationId xmlns:a16="http://schemas.microsoft.com/office/drawing/2014/main" id="{4082C3DC-69B4-FF5B-E9E3-0230178E3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2" y="3036830"/>
            <a:ext cx="4912755" cy="32718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0B0D1C-F861-889F-0C43-45CB750E4685}"/>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458706C9-F4BF-C6CB-ACE3-D89DE6C6051B}"/>
              </a:ext>
            </a:extLst>
          </p:cNvPr>
          <p:cNvSpPr>
            <a:spLocks noGrp="1"/>
          </p:cNvSpPr>
          <p:nvPr>
            <p:ph type="sldNum" sz="quarter" idx="12"/>
          </p:nvPr>
        </p:nvSpPr>
        <p:spPr/>
        <p:txBody>
          <a:bodyPr/>
          <a:lstStyle/>
          <a:p>
            <a:fld id="{BE15108C-154A-4A5A-9C05-91A49A422BA7}" type="slidenum">
              <a:rPr lang="en-US" smtClean="0"/>
              <a:pPr/>
              <a:t>7</a:t>
            </a:fld>
            <a:endParaRPr lang="en-US" dirty="0"/>
          </a:p>
        </p:txBody>
      </p:sp>
    </p:spTree>
    <p:extLst>
      <p:ext uri="{BB962C8B-B14F-4D97-AF65-F5344CB8AC3E}">
        <p14:creationId xmlns:p14="http://schemas.microsoft.com/office/powerpoint/2010/main" val="12034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dirty="0"/>
              <a:t>Key knowledge and skills – 1.1.1</a:t>
            </a:r>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1024128" y="2286000"/>
            <a:ext cx="9720073" cy="4023360"/>
          </a:xfrm>
        </p:spPr>
        <p:txBody>
          <a:bodyPr>
            <a:normAutofit/>
          </a:bodyPr>
          <a:lstStyle/>
          <a:p>
            <a:pPr marL="0" indent="0">
              <a:buNone/>
            </a:pPr>
            <a:r>
              <a:rPr lang="en-GB" b="1" dirty="0"/>
              <a:t>Key knowledge point</a:t>
            </a:r>
          </a:p>
          <a:p>
            <a:pPr>
              <a:buFont typeface="Arial" panose="020B0604020202020204" pitchFamily="34" charset="0"/>
              <a:buChar char="•"/>
            </a:pPr>
            <a:r>
              <a:rPr lang="en-GB" dirty="0"/>
              <a:t> Various definitions of health and wellbeing: physical, social, emotional, mental and spiritual dimensions</a:t>
            </a:r>
          </a:p>
          <a:p>
            <a:pPr marL="0" indent="0">
              <a:buNone/>
            </a:pPr>
            <a:endParaRPr lang="en-GB" b="1" dirty="0"/>
          </a:p>
          <a:p>
            <a:pPr marL="0" indent="0">
              <a:buNone/>
            </a:pPr>
            <a:r>
              <a:rPr lang="en-GB" b="1" dirty="0"/>
              <a:t>Key skills</a:t>
            </a:r>
          </a:p>
          <a:p>
            <a:pPr>
              <a:buFont typeface="Arial" panose="020B0604020202020204" pitchFamily="34" charset="0"/>
              <a:buChar char="•"/>
            </a:pPr>
            <a:r>
              <a:rPr lang="en-GB" dirty="0"/>
              <a:t> Describe and analyse various perspectives, definitions and interpretations of health and wellbeing</a:t>
            </a:r>
          </a:p>
          <a:p>
            <a:pPr>
              <a:buFont typeface="Arial" panose="020B0604020202020204" pitchFamily="34" charset="0"/>
              <a:buChar char="•"/>
            </a:pPr>
            <a:r>
              <a:rPr lang="en-GB" dirty="0"/>
              <a:t> Explain different dimensions of health and wellbeing</a:t>
            </a:r>
            <a:endParaRPr lang="en-US" dirty="0"/>
          </a:p>
        </p:txBody>
      </p:sp>
      <p:pic>
        <p:nvPicPr>
          <p:cNvPr id="4098" name="Picture 2" descr="Free Pile of Books Stock Photo">
            <a:extLst>
              <a:ext uri="{FF2B5EF4-FFF2-40B4-BE49-F238E27FC236}">
                <a16:creationId xmlns:a16="http://schemas.microsoft.com/office/drawing/2014/main" id="{41BC022B-8B4D-6246-3C88-E5337B0E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316" y="363599"/>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6C495B1-A25D-8E1E-3B6D-B0D079875F8E}"/>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A9D67275-CA5D-0704-4D8A-3F6D47D17FD9}"/>
              </a:ext>
            </a:extLst>
          </p:cNvPr>
          <p:cNvSpPr>
            <a:spLocks noGrp="1"/>
          </p:cNvSpPr>
          <p:nvPr>
            <p:ph type="sldNum" sz="quarter" idx="12"/>
          </p:nvPr>
        </p:nvSpPr>
        <p:spPr/>
        <p:txBody>
          <a:bodyPr/>
          <a:lstStyle/>
          <a:p>
            <a:fld id="{BE15108C-154A-4A5A-9C05-91A49A422BA7}" type="slidenum">
              <a:rPr lang="en-US" smtClean="0"/>
              <a:pPr/>
              <a:t>8</a:t>
            </a:fld>
            <a:endParaRPr lang="en-US" dirty="0"/>
          </a:p>
        </p:txBody>
      </p:sp>
    </p:spTree>
    <p:extLst>
      <p:ext uri="{BB962C8B-B14F-4D97-AF65-F5344CB8AC3E}">
        <p14:creationId xmlns:p14="http://schemas.microsoft.com/office/powerpoint/2010/main" val="381969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quest activity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Before we dive into the course content, explore what health and wellbeing and the various dimensions of health mean by completing the Knowledge Quest Activity.</a:t>
            </a:r>
          </a:p>
        </p:txBody>
      </p:sp>
      <p:sp>
        <p:nvSpPr>
          <p:cNvPr id="4" name="Footer Placeholder 3">
            <a:extLst>
              <a:ext uri="{FF2B5EF4-FFF2-40B4-BE49-F238E27FC236}">
                <a16:creationId xmlns:a16="http://schemas.microsoft.com/office/drawing/2014/main" id="{BBF56F7F-6966-A385-6AA9-F378E9E3CB53}"/>
              </a:ext>
            </a:extLst>
          </p:cNvPr>
          <p:cNvSpPr>
            <a:spLocks noGrp="1"/>
          </p:cNvSpPr>
          <p:nvPr>
            <p:ph type="ftr" sz="quarter" idx="11"/>
          </p:nvPr>
        </p:nvSpPr>
        <p:spPr/>
        <p:txBody>
          <a:bodyPr/>
          <a:lstStyle/>
          <a:p>
            <a:r>
              <a:rPr lang="en-US"/>
              <a:t>© Health Resources Hub (HRH) 2024 </a:t>
            </a:r>
            <a:endParaRPr lang="en-US" dirty="0"/>
          </a:p>
        </p:txBody>
      </p:sp>
      <p:sp>
        <p:nvSpPr>
          <p:cNvPr id="5" name="Slide Number Placeholder 4">
            <a:extLst>
              <a:ext uri="{FF2B5EF4-FFF2-40B4-BE49-F238E27FC236}">
                <a16:creationId xmlns:a16="http://schemas.microsoft.com/office/drawing/2014/main" id="{36C24518-3EB8-748E-9D51-E30BEDFD8F30}"/>
              </a:ext>
            </a:extLst>
          </p:cNvPr>
          <p:cNvSpPr>
            <a:spLocks noGrp="1"/>
          </p:cNvSpPr>
          <p:nvPr>
            <p:ph type="sldNum" sz="quarter" idx="12"/>
          </p:nvPr>
        </p:nvSpPr>
        <p:spPr/>
        <p:txBody>
          <a:bodyPr/>
          <a:lstStyle/>
          <a:p>
            <a:fld id="{BE15108C-154A-4A5A-9C05-91A49A422BA7}" type="slidenum">
              <a:rPr lang="en-US" smtClean="0"/>
              <a:pPr/>
              <a:t>9</a:t>
            </a:fld>
            <a:endParaRPr lang="en-US" dirty="0"/>
          </a:p>
        </p:txBody>
      </p:sp>
      <p:pic>
        <p:nvPicPr>
          <p:cNvPr id="7" name="Picture 6" descr="A screenshot of a computer&#10;&#10;Description automatically generated">
            <a:extLst>
              <a:ext uri="{FF2B5EF4-FFF2-40B4-BE49-F238E27FC236}">
                <a16:creationId xmlns:a16="http://schemas.microsoft.com/office/drawing/2014/main" id="{D3B6B7C0-F81A-454C-AC8B-F9EE30464B05}"/>
              </a:ext>
            </a:extLst>
          </p:cNvPr>
          <p:cNvPicPr>
            <a:picLocks noChangeAspect="1"/>
          </p:cNvPicPr>
          <p:nvPr/>
        </p:nvPicPr>
        <p:blipFill>
          <a:blip r:embed="rId2"/>
          <a:stretch>
            <a:fillRect/>
          </a:stretch>
        </p:blipFill>
        <p:spPr>
          <a:xfrm>
            <a:off x="2113807" y="3100465"/>
            <a:ext cx="6264481" cy="3289567"/>
          </a:xfrm>
          <a:prstGeom prst="rect">
            <a:avLst/>
          </a:prstGeom>
        </p:spPr>
      </p:pic>
    </p:spTree>
    <p:extLst>
      <p:ext uri="{BB962C8B-B14F-4D97-AF65-F5344CB8AC3E}">
        <p14:creationId xmlns:p14="http://schemas.microsoft.com/office/powerpoint/2010/main" val="366218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4414</TotalTime>
  <Words>5275</Words>
  <Application>Microsoft Macintosh PowerPoint</Application>
  <PresentationFormat>Widescreen</PresentationFormat>
  <Paragraphs>381</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Symbol</vt:lpstr>
      <vt:lpstr>Times New Roman</vt:lpstr>
      <vt:lpstr>Tw Cen MT</vt:lpstr>
      <vt:lpstr>Tw Cen MT Condensed</vt:lpstr>
      <vt:lpstr>Wingdings 3</vt:lpstr>
      <vt:lpstr>Integral</vt:lpstr>
      <vt:lpstr>2024 →2025 VCE Health and Human Development Transition</vt:lpstr>
      <vt:lpstr>What will I study in this subject?</vt:lpstr>
      <vt:lpstr>What will I study in this subject?</vt:lpstr>
      <vt:lpstr>How will I be assessed?</vt:lpstr>
      <vt:lpstr>Achieving success in vce hhd</vt:lpstr>
      <vt:lpstr>Transition timeline</vt:lpstr>
      <vt:lpstr>Area of study 1 OUtcome</vt:lpstr>
      <vt:lpstr>Key knowledge and skills – 1.1.1</vt:lpstr>
      <vt:lpstr>Complete the knowledge quest activity in your booklet</vt:lpstr>
      <vt:lpstr>What is health and wellbeing?</vt:lpstr>
      <vt:lpstr>Various definitions of health and wellbeing</vt:lpstr>
      <vt:lpstr>Various definitions of health and wellbeing</vt:lpstr>
      <vt:lpstr>Complete the Knowledge and skills building activity 1.1.1a in your booklet</vt:lpstr>
      <vt:lpstr>What are the dimensions of health and wellbeing?</vt:lpstr>
      <vt:lpstr>What is physical health and wellbeing?</vt:lpstr>
      <vt:lpstr>What are examples of the physical dimension of health and wellbeing?</vt:lpstr>
      <vt:lpstr>What are examples of the physical dimension of health and wellbeing?</vt:lpstr>
      <vt:lpstr>Linking to physical health and wellbeing</vt:lpstr>
      <vt:lpstr>Complete the Knowledge and skills building activity 1.1.1B in your booklet</vt:lpstr>
      <vt:lpstr>What is social health and wellbeing?</vt:lpstr>
      <vt:lpstr>What are examples of the social dimension of health and wellbeing?</vt:lpstr>
      <vt:lpstr>What are examples of the social dimension of health and wellbeing?</vt:lpstr>
      <vt:lpstr>Linking to social health and wellbeing</vt:lpstr>
      <vt:lpstr>Complete the Knowledge and skills building activity 1.1.1B in your booklet</vt:lpstr>
      <vt:lpstr>What is mental health and wellbeing?</vt:lpstr>
      <vt:lpstr>What are examples of the mental dimension of health and wellbeing?</vt:lpstr>
      <vt:lpstr>What are examples of the mental dimension of health and wellbeing?</vt:lpstr>
      <vt:lpstr>Linking to mental health and wellbeing</vt:lpstr>
      <vt:lpstr>Complete the Knowledge and skills building activity 1.1.1B in your booklet</vt:lpstr>
      <vt:lpstr>What is emotional health and wellbeing?</vt:lpstr>
      <vt:lpstr>What are examples of the emotional dimension of health and wellbeing?</vt:lpstr>
      <vt:lpstr>What are examples of the emotional dimension of health and wellbeing?</vt:lpstr>
      <vt:lpstr>Linking to emotional health and wellbeing</vt:lpstr>
      <vt:lpstr>Complete the Knowledge and skills building activity 1.1.1B in your booklet</vt:lpstr>
      <vt:lpstr>What is spiritual health and wellbeing?</vt:lpstr>
      <vt:lpstr>What are examples of the spiritual dimension of health and wellbeing?</vt:lpstr>
      <vt:lpstr>What are examples of the spiritual dimension of health and wellbeing?</vt:lpstr>
      <vt:lpstr>Linking to spiritual health and wellbeing</vt:lpstr>
      <vt:lpstr>Complete the Knowledge and skills building activity 1.1.1B in your booklet</vt:lpstr>
      <vt:lpstr>Assessment tips</vt:lpstr>
      <vt:lpstr>Key skills and common questions</vt:lpstr>
      <vt:lpstr>Complete the assessment style practice questions in your booklet</vt:lpstr>
      <vt:lpstr>Complete the Knowledge and skills building activity 1.1.1c in your booklet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Human Development</dc:title>
  <dc:creator>Andrew Keating</dc:creator>
  <cp:lastModifiedBy>Andrew Keating</cp:lastModifiedBy>
  <cp:revision>572</cp:revision>
  <dcterms:created xsi:type="dcterms:W3CDTF">2024-05-12T20:46:47Z</dcterms:created>
  <dcterms:modified xsi:type="dcterms:W3CDTF">2024-07-08T04:28:30Z</dcterms:modified>
</cp:coreProperties>
</file>